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authors.xml" ContentType="application/vnd.ms-powerpoint.author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4"/>
    <p:sldMasterId id="2147483686" r:id="rId5"/>
  </p:sldMasterIdLst>
  <p:notesMasterIdLst>
    <p:notesMasterId r:id="rId17"/>
  </p:notesMasterIdLst>
  <p:handoutMasterIdLst>
    <p:handoutMasterId r:id="rId18"/>
  </p:handoutMasterIdLst>
  <p:sldIdLst>
    <p:sldId id="269" r:id="rId6"/>
    <p:sldId id="270" r:id="rId7"/>
    <p:sldId id="271" r:id="rId8"/>
    <p:sldId id="272" r:id="rId9"/>
    <p:sldId id="273" r:id="rId10"/>
    <p:sldId id="277" r:id="rId11"/>
    <p:sldId id="267" r:id="rId12"/>
    <p:sldId id="274" r:id="rId13"/>
    <p:sldId id="268" r:id="rId14"/>
    <p:sldId id="276" r:id="rId15"/>
    <p:sldId id="279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F8ACAE1-D9C6-6BFB-BFB5-54FEAA3BB774}" name="Anthea Wilson" initials="AW" userId="S::anthea.wilson@esbuk.org::f289f84a-f1ae-46ed-b624-bcccc8b1693e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D307"/>
    <a:srgbClr val="C4D821"/>
    <a:srgbClr val="F3F7D3"/>
    <a:srgbClr val="E7EFA6"/>
    <a:srgbClr val="FCE7E8"/>
    <a:srgbClr val="E6151D"/>
    <a:srgbClr val="E6E6E6"/>
    <a:srgbClr val="F5A1A5"/>
    <a:srgbClr val="AC4448"/>
    <a:srgbClr val="FBD0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04" autoAdjust="0"/>
    <p:restoredTop sz="74963" autoAdjust="0"/>
  </p:normalViewPr>
  <p:slideViewPr>
    <p:cSldViewPr>
      <p:cViewPr>
        <p:scale>
          <a:sx n="131" d="100"/>
          <a:sy n="131" d="100"/>
        </p:scale>
        <p:origin x="77" y="-283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microsoft.com/office/2018/10/relationships/authors" Target="author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microsoft.com/office/2016/11/relationships/changesInfo" Target="changesInfos/changesInfo1.xml"/><Relationship Id="rId10" Type="http://schemas.openxmlformats.org/officeDocument/2006/relationships/slide" Target="slides/slide5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auren Kearney" userId="b4143d71-0b4c-487b-ad54-94c3c8f1ceb9" providerId="ADAL" clId="{F0336864-F112-4084-84A4-C5BAD8E478D6}"/>
    <pc:docChg chg="undo custSel addSld delSld modSld">
      <pc:chgData name="Lauren Kearney" userId="b4143d71-0b4c-487b-ad54-94c3c8f1ceb9" providerId="ADAL" clId="{F0336864-F112-4084-84A4-C5BAD8E478D6}" dt="2023-09-06T15:57:57.955" v="3048"/>
      <pc:docMkLst>
        <pc:docMk/>
      </pc:docMkLst>
      <pc:sldChg chg="addSp delSp modSp add mod">
        <pc:chgData name="Lauren Kearney" userId="b4143d71-0b4c-487b-ad54-94c3c8f1ceb9" providerId="ADAL" clId="{F0336864-F112-4084-84A4-C5BAD8E478D6}" dt="2023-09-06T15:57:57.955" v="3048"/>
        <pc:sldMkLst>
          <pc:docMk/>
          <pc:sldMk cId="2688109878" sldId="267"/>
        </pc:sldMkLst>
        <pc:spChg chg="mod">
          <ac:chgData name="Lauren Kearney" userId="b4143d71-0b4c-487b-ad54-94c3c8f1ceb9" providerId="ADAL" clId="{F0336864-F112-4084-84A4-C5BAD8E478D6}" dt="2023-09-06T13:44:35.039" v="1333" actId="20577"/>
          <ac:spMkLst>
            <pc:docMk/>
            <pc:sldMk cId="2688109878" sldId="267"/>
            <ac:spMk id="2" creationId="{30C97A73-8511-DD43-BE87-4328925D31A2}"/>
          </ac:spMkLst>
        </pc:spChg>
        <pc:spChg chg="del">
          <ac:chgData name="Lauren Kearney" userId="b4143d71-0b4c-487b-ad54-94c3c8f1ceb9" providerId="ADAL" clId="{F0336864-F112-4084-84A4-C5BAD8E478D6}" dt="2023-09-06T13:44:28.487" v="1307" actId="478"/>
          <ac:spMkLst>
            <pc:docMk/>
            <pc:sldMk cId="2688109878" sldId="267"/>
            <ac:spMk id="7" creationId="{494744B2-21D1-D493-83B1-CC1D23E48402}"/>
          </ac:spMkLst>
        </pc:spChg>
        <pc:spChg chg="mod">
          <ac:chgData name="Lauren Kearney" userId="b4143d71-0b4c-487b-ad54-94c3c8f1ceb9" providerId="ADAL" clId="{F0336864-F112-4084-84A4-C5BAD8E478D6}" dt="2023-09-06T13:56:32.083" v="1393" actId="1076"/>
          <ac:spMkLst>
            <pc:docMk/>
            <pc:sldMk cId="2688109878" sldId="267"/>
            <ac:spMk id="9" creationId="{DD64BE1A-AC53-F52D-B734-76585ECD911D}"/>
          </ac:spMkLst>
        </pc:spChg>
        <pc:spChg chg="del">
          <ac:chgData name="Lauren Kearney" userId="b4143d71-0b4c-487b-ad54-94c3c8f1ceb9" providerId="ADAL" clId="{F0336864-F112-4084-84A4-C5BAD8E478D6}" dt="2023-09-06T13:44:39.672" v="1335" actId="478"/>
          <ac:spMkLst>
            <pc:docMk/>
            <pc:sldMk cId="2688109878" sldId="267"/>
            <ac:spMk id="11" creationId="{8990C813-6070-A657-80CE-8C7B8B68ADA2}"/>
          </ac:spMkLst>
        </pc:spChg>
        <pc:spChg chg="add mod">
          <ac:chgData name="Lauren Kearney" userId="b4143d71-0b4c-487b-ad54-94c3c8f1ceb9" providerId="ADAL" clId="{F0336864-F112-4084-84A4-C5BAD8E478D6}" dt="2023-09-06T13:56:34.227" v="1394" actId="1076"/>
          <ac:spMkLst>
            <pc:docMk/>
            <pc:sldMk cId="2688109878" sldId="267"/>
            <ac:spMk id="12" creationId="{13C8476E-1990-ACFA-F7C6-6D018ECA5295}"/>
          </ac:spMkLst>
        </pc:spChg>
        <pc:spChg chg="add mod">
          <ac:chgData name="Lauren Kearney" userId="b4143d71-0b4c-487b-ad54-94c3c8f1ceb9" providerId="ADAL" clId="{F0336864-F112-4084-84A4-C5BAD8E478D6}" dt="2023-09-06T13:56:26.271" v="1391" actId="114"/>
          <ac:spMkLst>
            <pc:docMk/>
            <pc:sldMk cId="2688109878" sldId="267"/>
            <ac:spMk id="16" creationId="{5BBD2B9E-8A96-35F6-BFAE-ECF91324E749}"/>
          </ac:spMkLst>
        </pc:spChg>
        <pc:grpChg chg="del">
          <ac:chgData name="Lauren Kearney" userId="b4143d71-0b4c-487b-ad54-94c3c8f1ceb9" providerId="ADAL" clId="{F0336864-F112-4084-84A4-C5BAD8E478D6}" dt="2023-09-06T13:44:24.583" v="1306" actId="478"/>
          <ac:grpSpMkLst>
            <pc:docMk/>
            <pc:sldMk cId="2688109878" sldId="267"/>
            <ac:grpSpMk id="6" creationId="{25F338D1-4FAA-F633-F702-51E697C382EF}"/>
          </ac:grpSpMkLst>
        </pc:grpChg>
        <pc:picChg chg="add mod">
          <ac:chgData name="Lauren Kearney" userId="b4143d71-0b4c-487b-ad54-94c3c8f1ceb9" providerId="ADAL" clId="{F0336864-F112-4084-84A4-C5BAD8E478D6}" dt="2023-09-06T15:57:57.955" v="3048"/>
          <ac:picMkLst>
            <pc:docMk/>
            <pc:sldMk cId="2688109878" sldId="267"/>
            <ac:picMk id="10" creationId="{97697CBE-5CF7-4B4E-85FA-534B5B3EE21A}"/>
          </ac:picMkLst>
        </pc:picChg>
        <pc:picChg chg="add mod">
          <ac:chgData name="Lauren Kearney" userId="b4143d71-0b4c-487b-ad54-94c3c8f1ceb9" providerId="ADAL" clId="{F0336864-F112-4084-84A4-C5BAD8E478D6}" dt="2023-09-06T13:56:28.723" v="1392" actId="1076"/>
          <ac:picMkLst>
            <pc:docMk/>
            <pc:sldMk cId="2688109878" sldId="267"/>
            <ac:picMk id="14" creationId="{76C6A056-ABD0-6B1D-60E3-3919769F9727}"/>
          </ac:picMkLst>
        </pc:picChg>
        <pc:picChg chg="del">
          <ac:chgData name="Lauren Kearney" userId="b4143d71-0b4c-487b-ad54-94c3c8f1ceb9" providerId="ADAL" clId="{F0336864-F112-4084-84A4-C5BAD8E478D6}" dt="2023-09-06T13:44:38.695" v="1334" actId="478"/>
          <ac:picMkLst>
            <pc:docMk/>
            <pc:sldMk cId="2688109878" sldId="267"/>
            <ac:picMk id="15" creationId="{59921CAE-9BB7-8CE8-BA94-D25D3E6A0B16}"/>
          </ac:picMkLst>
        </pc:picChg>
        <pc:picChg chg="mod">
          <ac:chgData name="Lauren Kearney" userId="b4143d71-0b4c-487b-ad54-94c3c8f1ceb9" providerId="ADAL" clId="{F0336864-F112-4084-84A4-C5BAD8E478D6}" dt="2023-09-06T13:56:32.083" v="1393" actId="1076"/>
          <ac:picMkLst>
            <pc:docMk/>
            <pc:sldMk cId="2688109878" sldId="267"/>
            <ac:picMk id="23" creationId="{7560F2FE-9746-BFFC-F209-93702F7FD6B2}"/>
          </ac:picMkLst>
        </pc:picChg>
        <pc:picChg chg="mod">
          <ac:chgData name="Lauren Kearney" userId="b4143d71-0b4c-487b-ad54-94c3c8f1ceb9" providerId="ADAL" clId="{F0336864-F112-4084-84A4-C5BAD8E478D6}" dt="2023-09-06T13:56:32.083" v="1393" actId="1076"/>
          <ac:picMkLst>
            <pc:docMk/>
            <pc:sldMk cId="2688109878" sldId="267"/>
            <ac:picMk id="25" creationId="{307AD06C-539A-BAA5-2061-49FC4B35AC5A}"/>
          </ac:picMkLst>
        </pc:picChg>
      </pc:sldChg>
      <pc:sldChg chg="add">
        <pc:chgData name="Lauren Kearney" userId="b4143d71-0b4c-487b-ad54-94c3c8f1ceb9" providerId="ADAL" clId="{F0336864-F112-4084-84A4-C5BAD8E478D6}" dt="2023-09-06T14:14:19.700" v="1458"/>
        <pc:sldMkLst>
          <pc:docMk/>
          <pc:sldMk cId="2974942175" sldId="268"/>
        </pc:sldMkLst>
      </pc:sldChg>
      <pc:sldChg chg="modSp mod">
        <pc:chgData name="Lauren Kearney" userId="b4143d71-0b4c-487b-ad54-94c3c8f1ceb9" providerId="ADAL" clId="{F0336864-F112-4084-84A4-C5BAD8E478D6}" dt="2023-09-06T12:50:22.103" v="757" actId="113"/>
        <pc:sldMkLst>
          <pc:docMk/>
          <pc:sldMk cId="380473199" sldId="269"/>
        </pc:sldMkLst>
        <pc:spChg chg="mod">
          <ac:chgData name="Lauren Kearney" userId="b4143d71-0b4c-487b-ad54-94c3c8f1ceb9" providerId="ADAL" clId="{F0336864-F112-4084-84A4-C5BAD8E478D6}" dt="2023-09-06T12:49:52.474" v="756" actId="6549"/>
          <ac:spMkLst>
            <pc:docMk/>
            <pc:sldMk cId="380473199" sldId="269"/>
            <ac:spMk id="2" creationId="{99D1078A-C66D-48F3-9603-61AA1E82CA34}"/>
          </ac:spMkLst>
        </pc:spChg>
        <pc:spChg chg="mod">
          <ac:chgData name="Lauren Kearney" userId="b4143d71-0b4c-487b-ad54-94c3c8f1ceb9" providerId="ADAL" clId="{F0336864-F112-4084-84A4-C5BAD8E478D6}" dt="2023-09-06T12:50:22.103" v="757" actId="113"/>
          <ac:spMkLst>
            <pc:docMk/>
            <pc:sldMk cId="380473199" sldId="269"/>
            <ac:spMk id="8" creationId="{1D802D75-4751-4BB2-B5BD-7B9278E0C5BA}"/>
          </ac:spMkLst>
        </pc:spChg>
      </pc:sldChg>
      <pc:sldChg chg="modSp mod">
        <pc:chgData name="Lauren Kearney" userId="b4143d71-0b4c-487b-ad54-94c3c8f1ceb9" providerId="ADAL" clId="{F0336864-F112-4084-84A4-C5BAD8E478D6}" dt="2023-09-06T12:45:37.059" v="718" actId="1076"/>
        <pc:sldMkLst>
          <pc:docMk/>
          <pc:sldMk cId="2808280998" sldId="270"/>
        </pc:sldMkLst>
        <pc:spChg chg="mod">
          <ac:chgData name="Lauren Kearney" userId="b4143d71-0b4c-487b-ad54-94c3c8f1ceb9" providerId="ADAL" clId="{F0336864-F112-4084-84A4-C5BAD8E478D6}" dt="2023-09-06T12:44:42.243" v="700" actId="14100"/>
          <ac:spMkLst>
            <pc:docMk/>
            <pc:sldMk cId="2808280998" sldId="270"/>
            <ac:spMk id="2" creationId="{00000000-0000-0000-0000-000000000000}"/>
          </ac:spMkLst>
        </pc:spChg>
        <pc:graphicFrameChg chg="mod modGraphic">
          <ac:chgData name="Lauren Kearney" userId="b4143d71-0b4c-487b-ad54-94c3c8f1ceb9" providerId="ADAL" clId="{F0336864-F112-4084-84A4-C5BAD8E478D6}" dt="2023-09-06T12:45:37.059" v="718" actId="1076"/>
          <ac:graphicFrameMkLst>
            <pc:docMk/>
            <pc:sldMk cId="2808280998" sldId="270"/>
            <ac:graphicFrameMk id="6" creationId="{00000000-0000-0000-0000-000000000000}"/>
          </ac:graphicFrameMkLst>
        </pc:graphicFrameChg>
      </pc:sldChg>
      <pc:sldChg chg="addSp delSp modSp new mod modAnim">
        <pc:chgData name="Lauren Kearney" userId="b4143d71-0b4c-487b-ad54-94c3c8f1ceb9" providerId="ADAL" clId="{F0336864-F112-4084-84A4-C5BAD8E478D6}" dt="2023-09-06T13:36:06.649" v="1250"/>
        <pc:sldMkLst>
          <pc:docMk/>
          <pc:sldMk cId="135720978" sldId="271"/>
        </pc:sldMkLst>
        <pc:spChg chg="mod">
          <ac:chgData name="Lauren Kearney" userId="b4143d71-0b4c-487b-ad54-94c3c8f1ceb9" providerId="ADAL" clId="{F0336864-F112-4084-84A4-C5BAD8E478D6}" dt="2023-09-06T12:56:37.887" v="796" actId="1076"/>
          <ac:spMkLst>
            <pc:docMk/>
            <pc:sldMk cId="135720978" sldId="271"/>
            <ac:spMk id="2" creationId="{98D80B65-55D7-139F-2123-D467682B49DA}"/>
          </ac:spMkLst>
        </pc:spChg>
        <pc:spChg chg="add mod">
          <ac:chgData name="Lauren Kearney" userId="b4143d71-0b4c-487b-ad54-94c3c8f1ceb9" providerId="ADAL" clId="{F0336864-F112-4084-84A4-C5BAD8E478D6}" dt="2023-09-06T13:12:28.892" v="1022" actId="404"/>
          <ac:spMkLst>
            <pc:docMk/>
            <pc:sldMk cId="135720978" sldId="271"/>
            <ac:spMk id="15" creationId="{DC72095B-813B-2310-4F0F-6AD5F6935C8F}"/>
          </ac:spMkLst>
        </pc:spChg>
        <pc:spChg chg="add mod">
          <ac:chgData name="Lauren Kearney" userId="b4143d71-0b4c-487b-ad54-94c3c8f1ceb9" providerId="ADAL" clId="{F0336864-F112-4084-84A4-C5BAD8E478D6}" dt="2023-09-06T13:23:13.847" v="1132" actId="20577"/>
          <ac:spMkLst>
            <pc:docMk/>
            <pc:sldMk cId="135720978" sldId="271"/>
            <ac:spMk id="16" creationId="{E5CAF4F0-47D4-5463-0114-97F8189EA974}"/>
          </ac:spMkLst>
        </pc:spChg>
        <pc:spChg chg="add mod">
          <ac:chgData name="Lauren Kearney" userId="b4143d71-0b4c-487b-ad54-94c3c8f1ceb9" providerId="ADAL" clId="{F0336864-F112-4084-84A4-C5BAD8E478D6}" dt="2023-09-06T13:16:37.272" v="1039" actId="1076"/>
          <ac:spMkLst>
            <pc:docMk/>
            <pc:sldMk cId="135720978" sldId="271"/>
            <ac:spMk id="17" creationId="{5EA24423-2BED-F9A3-0EB6-632FFDE1F6DF}"/>
          </ac:spMkLst>
        </pc:spChg>
        <pc:spChg chg="add mod">
          <ac:chgData name="Lauren Kearney" userId="b4143d71-0b4c-487b-ad54-94c3c8f1ceb9" providerId="ADAL" clId="{F0336864-F112-4084-84A4-C5BAD8E478D6}" dt="2023-09-06T13:22:45.710" v="1113" actId="20577"/>
          <ac:spMkLst>
            <pc:docMk/>
            <pc:sldMk cId="135720978" sldId="271"/>
            <ac:spMk id="22" creationId="{3F410EFD-57A3-20AC-84B7-8E0A89FE2B5B}"/>
          </ac:spMkLst>
        </pc:spChg>
        <pc:spChg chg="add mod">
          <ac:chgData name="Lauren Kearney" userId="b4143d71-0b4c-487b-ad54-94c3c8f1ceb9" providerId="ADAL" clId="{F0336864-F112-4084-84A4-C5BAD8E478D6}" dt="2023-09-06T13:23:28.814" v="1135" actId="1076"/>
          <ac:spMkLst>
            <pc:docMk/>
            <pc:sldMk cId="135720978" sldId="271"/>
            <ac:spMk id="23" creationId="{CF83AF7D-D163-BB05-026E-7436221858C9}"/>
          </ac:spMkLst>
        </pc:spChg>
        <pc:spChg chg="add mod">
          <ac:chgData name="Lauren Kearney" userId="b4143d71-0b4c-487b-ad54-94c3c8f1ceb9" providerId="ADAL" clId="{F0336864-F112-4084-84A4-C5BAD8E478D6}" dt="2023-09-06T13:23:34.646" v="1144" actId="20577"/>
          <ac:spMkLst>
            <pc:docMk/>
            <pc:sldMk cId="135720978" sldId="271"/>
            <ac:spMk id="24" creationId="{3BD33A3F-C6B5-02EC-86B5-20283E551E26}"/>
          </ac:spMkLst>
        </pc:spChg>
        <pc:spChg chg="add mod">
          <ac:chgData name="Lauren Kearney" userId="b4143d71-0b4c-487b-ad54-94c3c8f1ceb9" providerId="ADAL" clId="{F0336864-F112-4084-84A4-C5BAD8E478D6}" dt="2023-09-06T13:34:57.159" v="1245" actId="207"/>
          <ac:spMkLst>
            <pc:docMk/>
            <pc:sldMk cId="135720978" sldId="271"/>
            <ac:spMk id="25" creationId="{928C83C1-F113-9281-FBF5-2D2BDE886179}"/>
          </ac:spMkLst>
        </pc:spChg>
        <pc:grpChg chg="add del mod">
          <ac:chgData name="Lauren Kearney" userId="b4143d71-0b4c-487b-ad54-94c3c8f1ceb9" providerId="ADAL" clId="{F0336864-F112-4084-84A4-C5BAD8E478D6}" dt="2023-09-06T13:35:29.632" v="1247" actId="165"/>
          <ac:grpSpMkLst>
            <pc:docMk/>
            <pc:sldMk cId="135720978" sldId="271"/>
            <ac:grpSpMk id="14" creationId="{C5A94F23-B096-69FD-3739-F77C4C4679B2}"/>
          </ac:grpSpMkLst>
        </pc:grpChg>
        <pc:picChg chg="add mod topLvl">
          <ac:chgData name="Lauren Kearney" userId="b4143d71-0b4c-487b-ad54-94c3c8f1ceb9" providerId="ADAL" clId="{F0336864-F112-4084-84A4-C5BAD8E478D6}" dt="2023-09-06T13:35:29.632" v="1247" actId="165"/>
          <ac:picMkLst>
            <pc:docMk/>
            <pc:sldMk cId="135720978" sldId="271"/>
            <ac:picMk id="7" creationId="{4E64F6FF-08F8-8893-B81E-96E683D1893E}"/>
          </ac:picMkLst>
        </pc:picChg>
        <pc:picChg chg="add mod topLvl">
          <ac:chgData name="Lauren Kearney" userId="b4143d71-0b4c-487b-ad54-94c3c8f1ceb9" providerId="ADAL" clId="{F0336864-F112-4084-84A4-C5BAD8E478D6}" dt="2023-09-06T13:35:29.632" v="1247" actId="165"/>
          <ac:picMkLst>
            <pc:docMk/>
            <pc:sldMk cId="135720978" sldId="271"/>
            <ac:picMk id="9" creationId="{B4EF0CCF-48C2-BE59-EC7D-9F4CEFF60121}"/>
          </ac:picMkLst>
        </pc:picChg>
        <pc:picChg chg="add mod topLvl modCrop">
          <ac:chgData name="Lauren Kearney" userId="b4143d71-0b4c-487b-ad54-94c3c8f1ceb9" providerId="ADAL" clId="{F0336864-F112-4084-84A4-C5BAD8E478D6}" dt="2023-09-06T13:35:29.632" v="1247" actId="165"/>
          <ac:picMkLst>
            <pc:docMk/>
            <pc:sldMk cId="135720978" sldId="271"/>
            <ac:picMk id="11" creationId="{8AF07130-3CF8-1077-C9A8-C98B7E61ACD8}"/>
          </ac:picMkLst>
        </pc:picChg>
        <pc:picChg chg="add mod topLvl">
          <ac:chgData name="Lauren Kearney" userId="b4143d71-0b4c-487b-ad54-94c3c8f1ceb9" providerId="ADAL" clId="{F0336864-F112-4084-84A4-C5BAD8E478D6}" dt="2023-09-06T13:35:29.632" v="1247" actId="165"/>
          <ac:picMkLst>
            <pc:docMk/>
            <pc:sldMk cId="135720978" sldId="271"/>
            <ac:picMk id="13" creationId="{6B5B0B5B-61B2-1CD7-0012-162A02ECE46D}"/>
          </ac:picMkLst>
        </pc:picChg>
        <pc:cxnChg chg="add del mod ord">
          <ac:chgData name="Lauren Kearney" userId="b4143d71-0b4c-487b-ad54-94c3c8f1ceb9" providerId="ADAL" clId="{F0336864-F112-4084-84A4-C5BAD8E478D6}" dt="2023-09-06T13:17:14.473" v="1045" actId="478"/>
          <ac:cxnSpMkLst>
            <pc:docMk/>
            <pc:sldMk cId="135720978" sldId="271"/>
            <ac:cxnSpMk id="19" creationId="{6E86D48B-995D-50DF-4C0D-4D179A9310AE}"/>
          </ac:cxnSpMkLst>
        </pc:cxnChg>
        <pc:cxnChg chg="add mod ord">
          <ac:chgData name="Lauren Kearney" userId="b4143d71-0b4c-487b-ad54-94c3c8f1ceb9" providerId="ADAL" clId="{F0336864-F112-4084-84A4-C5BAD8E478D6}" dt="2023-09-06T13:17:36.064" v="1051" actId="167"/>
          <ac:cxnSpMkLst>
            <pc:docMk/>
            <pc:sldMk cId="135720978" sldId="271"/>
            <ac:cxnSpMk id="21" creationId="{83B57150-3BDD-F788-708E-B26A069FFFD5}"/>
          </ac:cxnSpMkLst>
        </pc:cxnChg>
      </pc:sldChg>
      <pc:sldChg chg="addSp delSp modSp new mod">
        <pc:chgData name="Lauren Kearney" userId="b4143d71-0b4c-487b-ad54-94c3c8f1ceb9" providerId="ADAL" clId="{F0336864-F112-4084-84A4-C5BAD8E478D6}" dt="2023-09-06T14:47:57.860" v="1898" actId="207"/>
        <pc:sldMkLst>
          <pc:docMk/>
          <pc:sldMk cId="344512068" sldId="272"/>
        </pc:sldMkLst>
        <pc:spChg chg="mod">
          <ac:chgData name="Lauren Kearney" userId="b4143d71-0b4c-487b-ad54-94c3c8f1ceb9" providerId="ADAL" clId="{F0336864-F112-4084-84A4-C5BAD8E478D6}" dt="2023-09-06T14:22:22.706" v="1465" actId="255"/>
          <ac:spMkLst>
            <pc:docMk/>
            <pc:sldMk cId="344512068" sldId="272"/>
            <ac:spMk id="2" creationId="{01C56AD8-579C-C71C-99E9-D19EB6D9AE98}"/>
          </ac:spMkLst>
        </pc:spChg>
        <pc:spChg chg="add mod">
          <ac:chgData name="Lauren Kearney" userId="b4143d71-0b4c-487b-ad54-94c3c8f1ceb9" providerId="ADAL" clId="{F0336864-F112-4084-84A4-C5BAD8E478D6}" dt="2023-09-06T14:47:57.860" v="1898" actId="207"/>
          <ac:spMkLst>
            <pc:docMk/>
            <pc:sldMk cId="344512068" sldId="272"/>
            <ac:spMk id="16" creationId="{28F85E95-3AD7-296A-6DA3-25707D1EFAF7}"/>
          </ac:spMkLst>
        </pc:spChg>
        <pc:picChg chg="add mod">
          <ac:chgData name="Lauren Kearney" userId="b4143d71-0b4c-487b-ad54-94c3c8f1ceb9" providerId="ADAL" clId="{F0336864-F112-4084-84A4-C5BAD8E478D6}" dt="2023-09-06T14:47:45.985" v="1894" actId="1076"/>
          <ac:picMkLst>
            <pc:docMk/>
            <pc:sldMk cId="344512068" sldId="272"/>
            <ac:picMk id="7" creationId="{B82667A0-8465-2BD4-F07A-CE37CA3A437A}"/>
          </ac:picMkLst>
        </pc:picChg>
        <pc:picChg chg="add mod">
          <ac:chgData name="Lauren Kearney" userId="b4143d71-0b4c-487b-ad54-94c3c8f1ceb9" providerId="ADAL" clId="{F0336864-F112-4084-84A4-C5BAD8E478D6}" dt="2023-09-06T14:47:45.985" v="1894" actId="1076"/>
          <ac:picMkLst>
            <pc:docMk/>
            <pc:sldMk cId="344512068" sldId="272"/>
            <ac:picMk id="9" creationId="{7B6ABC5F-5CCE-B04B-02CE-6ECC196C9F5D}"/>
          </ac:picMkLst>
        </pc:picChg>
        <pc:picChg chg="add del mod">
          <ac:chgData name="Lauren Kearney" userId="b4143d71-0b4c-487b-ad54-94c3c8f1ceb9" providerId="ADAL" clId="{F0336864-F112-4084-84A4-C5BAD8E478D6}" dt="2023-09-06T14:10:12.318" v="1420" actId="478"/>
          <ac:picMkLst>
            <pc:docMk/>
            <pc:sldMk cId="344512068" sldId="272"/>
            <ac:picMk id="11" creationId="{CC2C3F4C-B5FE-8949-A038-81DA70793540}"/>
          </ac:picMkLst>
        </pc:picChg>
        <pc:picChg chg="add mod">
          <ac:chgData name="Lauren Kearney" userId="b4143d71-0b4c-487b-ad54-94c3c8f1ceb9" providerId="ADAL" clId="{F0336864-F112-4084-84A4-C5BAD8E478D6}" dt="2023-09-06T14:47:45.985" v="1894" actId="1076"/>
          <ac:picMkLst>
            <pc:docMk/>
            <pc:sldMk cId="344512068" sldId="272"/>
            <ac:picMk id="13" creationId="{BD1CA5FA-07D1-139D-FC24-E0C1605C8CFF}"/>
          </ac:picMkLst>
        </pc:picChg>
        <pc:picChg chg="add mod">
          <ac:chgData name="Lauren Kearney" userId="b4143d71-0b4c-487b-ad54-94c3c8f1ceb9" providerId="ADAL" clId="{F0336864-F112-4084-84A4-C5BAD8E478D6}" dt="2023-09-06T14:47:45.985" v="1894" actId="1076"/>
          <ac:picMkLst>
            <pc:docMk/>
            <pc:sldMk cId="344512068" sldId="272"/>
            <ac:picMk id="15" creationId="{F523A641-869D-5B77-68D8-3F0A3893BE8C}"/>
          </ac:picMkLst>
        </pc:picChg>
      </pc:sldChg>
      <pc:sldChg chg="addSp modSp new add del mod">
        <pc:chgData name="Lauren Kearney" userId="b4143d71-0b4c-487b-ad54-94c3c8f1ceb9" providerId="ADAL" clId="{F0336864-F112-4084-84A4-C5BAD8E478D6}" dt="2023-09-06T15:18:42.780" v="3000" actId="6549"/>
        <pc:sldMkLst>
          <pc:docMk/>
          <pc:sldMk cId="2227274119" sldId="273"/>
        </pc:sldMkLst>
        <pc:spChg chg="mod">
          <ac:chgData name="Lauren Kearney" userId="b4143d71-0b4c-487b-ad54-94c3c8f1ceb9" providerId="ADAL" clId="{F0336864-F112-4084-84A4-C5BAD8E478D6}" dt="2023-09-06T15:11:18.049" v="2820" actId="14100"/>
          <ac:spMkLst>
            <pc:docMk/>
            <pc:sldMk cId="2227274119" sldId="273"/>
            <ac:spMk id="2" creationId="{64DEAB1D-168B-8D0A-C597-CEC6DEFDAE5C}"/>
          </ac:spMkLst>
        </pc:spChg>
        <pc:spChg chg="mod">
          <ac:chgData name="Lauren Kearney" userId="b4143d71-0b4c-487b-ad54-94c3c8f1ceb9" providerId="ADAL" clId="{F0336864-F112-4084-84A4-C5BAD8E478D6}" dt="2023-09-06T14:51:16.273" v="2016" actId="1076"/>
          <ac:spMkLst>
            <pc:docMk/>
            <pc:sldMk cId="2227274119" sldId="273"/>
            <ac:spMk id="4" creationId="{B1477EA8-C005-651E-6BE3-29666F456527}"/>
          </ac:spMkLst>
        </pc:spChg>
        <pc:spChg chg="add mod">
          <ac:chgData name="Lauren Kearney" userId="b4143d71-0b4c-487b-ad54-94c3c8f1ceb9" providerId="ADAL" clId="{F0336864-F112-4084-84A4-C5BAD8E478D6}" dt="2023-09-06T15:18:42.780" v="3000" actId="6549"/>
          <ac:spMkLst>
            <pc:docMk/>
            <pc:sldMk cId="2227274119" sldId="273"/>
            <ac:spMk id="6" creationId="{24098BD9-6145-A692-EAC6-BE76D25CD1DD}"/>
          </ac:spMkLst>
        </pc:spChg>
        <pc:graphicFrameChg chg="add mod modGraphic">
          <ac:chgData name="Lauren Kearney" userId="b4143d71-0b4c-487b-ad54-94c3c8f1ceb9" providerId="ADAL" clId="{F0336864-F112-4084-84A4-C5BAD8E478D6}" dt="2023-09-06T15:18:26.860" v="2973" actId="6549"/>
          <ac:graphicFrameMkLst>
            <pc:docMk/>
            <pc:sldMk cId="2227274119" sldId="273"/>
            <ac:graphicFrameMk id="7" creationId="{ACFF6F82-F74E-63CB-55E6-8C4A96D64D89}"/>
          </ac:graphicFrameMkLst>
        </pc:graphicFrameChg>
      </pc:sldChg>
      <pc:sldChg chg="modSp new mod">
        <pc:chgData name="Lauren Kearney" userId="b4143d71-0b4c-487b-ad54-94c3c8f1ceb9" providerId="ADAL" clId="{F0336864-F112-4084-84A4-C5BAD8E478D6}" dt="2023-09-06T14:10:53.390" v="1444" actId="1076"/>
        <pc:sldMkLst>
          <pc:docMk/>
          <pc:sldMk cId="747516881" sldId="274"/>
        </pc:sldMkLst>
        <pc:spChg chg="mod">
          <ac:chgData name="Lauren Kearney" userId="b4143d71-0b4c-487b-ad54-94c3c8f1ceb9" providerId="ADAL" clId="{F0336864-F112-4084-84A4-C5BAD8E478D6}" dt="2023-09-06T14:10:53.390" v="1444" actId="1076"/>
          <ac:spMkLst>
            <pc:docMk/>
            <pc:sldMk cId="747516881" sldId="274"/>
            <ac:spMk id="2" creationId="{48546023-7290-5814-B8A5-7F42FE5BB5C1}"/>
          </ac:spMkLst>
        </pc:spChg>
      </pc:sldChg>
      <pc:sldChg chg="modSp new del mod">
        <pc:chgData name="Lauren Kearney" userId="b4143d71-0b4c-487b-ad54-94c3c8f1ceb9" providerId="ADAL" clId="{F0336864-F112-4084-84A4-C5BAD8E478D6}" dt="2023-09-06T14:14:21.721" v="1459" actId="47"/>
        <pc:sldMkLst>
          <pc:docMk/>
          <pc:sldMk cId="1616689975" sldId="275"/>
        </pc:sldMkLst>
        <pc:spChg chg="mod">
          <ac:chgData name="Lauren Kearney" userId="b4143d71-0b4c-487b-ad54-94c3c8f1ceb9" providerId="ADAL" clId="{F0336864-F112-4084-84A4-C5BAD8E478D6}" dt="2023-09-06T14:11:13.173" v="1451" actId="1076"/>
          <ac:spMkLst>
            <pc:docMk/>
            <pc:sldMk cId="1616689975" sldId="275"/>
            <ac:spMk id="2" creationId="{0AECD3D5-8413-2D43-D320-F3495B7564B7}"/>
          </ac:spMkLst>
        </pc:spChg>
      </pc:sldChg>
      <pc:sldChg chg="modSp new mod">
        <pc:chgData name="Lauren Kearney" userId="b4143d71-0b4c-487b-ad54-94c3c8f1ceb9" providerId="ADAL" clId="{F0336864-F112-4084-84A4-C5BAD8E478D6}" dt="2023-09-06T14:11:31.877" v="1457" actId="1076"/>
        <pc:sldMkLst>
          <pc:docMk/>
          <pc:sldMk cId="1791097362" sldId="276"/>
        </pc:sldMkLst>
        <pc:spChg chg="mod">
          <ac:chgData name="Lauren Kearney" userId="b4143d71-0b4c-487b-ad54-94c3c8f1ceb9" providerId="ADAL" clId="{F0336864-F112-4084-84A4-C5BAD8E478D6}" dt="2023-09-06T14:11:31.877" v="1457" actId="1076"/>
          <ac:spMkLst>
            <pc:docMk/>
            <pc:sldMk cId="1791097362" sldId="276"/>
            <ac:spMk id="2" creationId="{D1533466-3781-783C-A535-2EB7BE513A24}"/>
          </ac:spMkLst>
        </pc:spChg>
      </pc:sldChg>
      <pc:sldChg chg="add del">
        <pc:chgData name="Lauren Kearney" userId="b4143d71-0b4c-487b-ad54-94c3c8f1ceb9" providerId="ADAL" clId="{F0336864-F112-4084-84A4-C5BAD8E478D6}" dt="2023-09-06T15:18:20.297" v="2971" actId="47"/>
        <pc:sldMkLst>
          <pc:docMk/>
          <pc:sldMk cId="98071307" sldId="277"/>
        </pc:sldMkLst>
      </pc:sldChg>
      <pc:sldChg chg="modSp add mod modNotesTx">
        <pc:chgData name="Lauren Kearney" userId="b4143d71-0b4c-487b-ad54-94c3c8f1ceb9" providerId="ADAL" clId="{F0336864-F112-4084-84A4-C5BAD8E478D6}" dt="2023-09-06T15:19:39.694" v="3047" actId="120"/>
        <pc:sldMkLst>
          <pc:docMk/>
          <pc:sldMk cId="1167540602" sldId="277"/>
        </pc:sldMkLst>
        <pc:spChg chg="mod">
          <ac:chgData name="Lauren Kearney" userId="b4143d71-0b4c-487b-ad54-94c3c8f1ceb9" providerId="ADAL" clId="{F0336864-F112-4084-84A4-C5BAD8E478D6}" dt="2023-09-06T15:19:39.694" v="3047" actId="120"/>
          <ac:spMkLst>
            <pc:docMk/>
            <pc:sldMk cId="1167540602" sldId="277"/>
            <ac:spMk id="6" creationId="{24098BD9-6145-A692-EAC6-BE76D25CD1DD}"/>
          </ac:spMkLst>
        </pc:spChg>
      </pc:sldChg>
    </pc:docChg>
  </pc:docChgLst>
  <pc:docChgLst>
    <pc:chgData name="Lauren Kearney" userId="b4143d71-0b4c-487b-ad54-94c3c8f1ceb9" providerId="ADAL" clId="{82C37FF2-B53C-4590-B0F4-61A92FBC62EC}"/>
    <pc:docChg chg="undo custSel modSld">
      <pc:chgData name="Lauren Kearney" userId="b4143d71-0b4c-487b-ad54-94c3c8f1ceb9" providerId="ADAL" clId="{82C37FF2-B53C-4590-B0F4-61A92FBC62EC}" dt="2023-12-21T13:18:28.163" v="57" actId="732"/>
      <pc:docMkLst>
        <pc:docMk/>
      </pc:docMkLst>
      <pc:sldChg chg="modSp mod">
        <pc:chgData name="Lauren Kearney" userId="b4143d71-0b4c-487b-ad54-94c3c8f1ceb9" providerId="ADAL" clId="{82C37FF2-B53C-4590-B0F4-61A92FBC62EC}" dt="2023-12-21T13:17:20.999" v="44" actId="20577"/>
        <pc:sldMkLst>
          <pc:docMk/>
          <pc:sldMk cId="2688109878" sldId="267"/>
        </pc:sldMkLst>
        <pc:spChg chg="mod">
          <ac:chgData name="Lauren Kearney" userId="b4143d71-0b4c-487b-ad54-94c3c8f1ceb9" providerId="ADAL" clId="{82C37FF2-B53C-4590-B0F4-61A92FBC62EC}" dt="2023-12-21T13:17:20.999" v="44" actId="20577"/>
          <ac:spMkLst>
            <pc:docMk/>
            <pc:sldMk cId="2688109878" sldId="267"/>
            <ac:spMk id="2" creationId="{30C97A73-8511-DD43-BE87-4328925D31A2}"/>
          </ac:spMkLst>
        </pc:spChg>
        <pc:spChg chg="mod">
          <ac:chgData name="Lauren Kearney" userId="b4143d71-0b4c-487b-ad54-94c3c8f1ceb9" providerId="ADAL" clId="{82C37FF2-B53C-4590-B0F4-61A92FBC62EC}" dt="2023-12-21T13:16:58.865" v="42" actId="14100"/>
          <ac:spMkLst>
            <pc:docMk/>
            <pc:sldMk cId="2688109878" sldId="267"/>
            <ac:spMk id="4" creationId="{1B758FB9-9D8A-6B4F-90F2-BDD3ED420617}"/>
          </ac:spMkLst>
        </pc:spChg>
      </pc:sldChg>
      <pc:sldChg chg="modSp mod">
        <pc:chgData name="Lauren Kearney" userId="b4143d71-0b4c-487b-ad54-94c3c8f1ceb9" providerId="ADAL" clId="{82C37FF2-B53C-4590-B0F4-61A92FBC62EC}" dt="2023-12-21T13:18:08.171" v="52" actId="14100"/>
        <pc:sldMkLst>
          <pc:docMk/>
          <pc:sldMk cId="2974942175" sldId="268"/>
        </pc:sldMkLst>
        <pc:spChg chg="mod">
          <ac:chgData name="Lauren Kearney" userId="b4143d71-0b4c-487b-ad54-94c3c8f1ceb9" providerId="ADAL" clId="{82C37FF2-B53C-4590-B0F4-61A92FBC62EC}" dt="2023-12-21T13:18:01.697" v="49" actId="20577"/>
          <ac:spMkLst>
            <pc:docMk/>
            <pc:sldMk cId="2974942175" sldId="268"/>
            <ac:spMk id="2" creationId="{30C97A73-8511-DD43-BE87-4328925D31A2}"/>
          </ac:spMkLst>
        </pc:spChg>
        <pc:spChg chg="mod">
          <ac:chgData name="Lauren Kearney" userId="b4143d71-0b4c-487b-ad54-94c3c8f1ceb9" providerId="ADAL" clId="{82C37FF2-B53C-4590-B0F4-61A92FBC62EC}" dt="2023-12-21T13:18:08.171" v="52" actId="14100"/>
          <ac:spMkLst>
            <pc:docMk/>
            <pc:sldMk cId="2974942175" sldId="268"/>
            <ac:spMk id="4" creationId="{1B758FB9-9D8A-6B4F-90F2-BDD3ED420617}"/>
          </ac:spMkLst>
        </pc:spChg>
      </pc:sldChg>
      <pc:sldChg chg="modSp mod">
        <pc:chgData name="Lauren Kearney" userId="b4143d71-0b4c-487b-ad54-94c3c8f1ceb9" providerId="ADAL" clId="{82C37FF2-B53C-4590-B0F4-61A92FBC62EC}" dt="2023-12-21T13:12:56.499" v="30" actId="14100"/>
        <pc:sldMkLst>
          <pc:docMk/>
          <pc:sldMk cId="380473199" sldId="269"/>
        </pc:sldMkLst>
        <pc:spChg chg="mod">
          <ac:chgData name="Lauren Kearney" userId="b4143d71-0b4c-487b-ad54-94c3c8f1ceb9" providerId="ADAL" clId="{82C37FF2-B53C-4590-B0F4-61A92FBC62EC}" dt="2023-12-21T13:12:56.499" v="30" actId="14100"/>
          <ac:spMkLst>
            <pc:docMk/>
            <pc:sldMk cId="380473199" sldId="269"/>
            <ac:spMk id="4" creationId="{1B758FB9-9D8A-6B4F-90F2-BDD3ED420617}"/>
          </ac:spMkLst>
        </pc:spChg>
      </pc:sldChg>
      <pc:sldChg chg="modSp mod">
        <pc:chgData name="Lauren Kearney" userId="b4143d71-0b4c-487b-ad54-94c3c8f1ceb9" providerId="ADAL" clId="{82C37FF2-B53C-4590-B0F4-61A92FBC62EC}" dt="2023-12-21T13:12:53.443" v="29" actId="14100"/>
        <pc:sldMkLst>
          <pc:docMk/>
          <pc:sldMk cId="2808280998" sldId="270"/>
        </pc:sldMkLst>
        <pc:spChg chg="mod">
          <ac:chgData name="Lauren Kearney" userId="b4143d71-0b4c-487b-ad54-94c3c8f1ceb9" providerId="ADAL" clId="{82C37FF2-B53C-4590-B0F4-61A92FBC62EC}" dt="2023-12-21T13:12:53.443" v="29" actId="14100"/>
          <ac:spMkLst>
            <pc:docMk/>
            <pc:sldMk cId="2808280998" sldId="270"/>
            <ac:spMk id="4" creationId="{00000000-0000-0000-0000-000000000000}"/>
          </ac:spMkLst>
        </pc:spChg>
        <pc:graphicFrameChg chg="modGraphic">
          <ac:chgData name="Lauren Kearney" userId="b4143d71-0b4c-487b-ad54-94c3c8f1ceb9" providerId="ADAL" clId="{82C37FF2-B53C-4590-B0F4-61A92FBC62EC}" dt="2023-12-19T13:12:01.391" v="23" actId="207"/>
          <ac:graphicFrameMkLst>
            <pc:docMk/>
            <pc:sldMk cId="2808280998" sldId="270"/>
            <ac:graphicFrameMk id="6" creationId="{00000000-0000-0000-0000-000000000000}"/>
          </ac:graphicFrameMkLst>
        </pc:graphicFrameChg>
      </pc:sldChg>
      <pc:sldChg chg="modSp mod">
        <pc:chgData name="Lauren Kearney" userId="b4143d71-0b4c-487b-ad54-94c3c8f1ceb9" providerId="ADAL" clId="{82C37FF2-B53C-4590-B0F4-61A92FBC62EC}" dt="2023-12-21T13:13:00.347" v="31" actId="14100"/>
        <pc:sldMkLst>
          <pc:docMk/>
          <pc:sldMk cId="135720978" sldId="271"/>
        </pc:sldMkLst>
        <pc:spChg chg="mod">
          <ac:chgData name="Lauren Kearney" userId="b4143d71-0b4c-487b-ad54-94c3c8f1ceb9" providerId="ADAL" clId="{82C37FF2-B53C-4590-B0F4-61A92FBC62EC}" dt="2023-12-21T13:13:00.347" v="31" actId="14100"/>
          <ac:spMkLst>
            <pc:docMk/>
            <pc:sldMk cId="135720978" sldId="271"/>
            <ac:spMk id="4" creationId="{D83FBDA8-E2BD-95B8-EC85-0282BDEDDF58}"/>
          </ac:spMkLst>
        </pc:spChg>
      </pc:sldChg>
      <pc:sldChg chg="modSp mod">
        <pc:chgData name="Lauren Kearney" userId="b4143d71-0b4c-487b-ad54-94c3c8f1ceb9" providerId="ADAL" clId="{82C37FF2-B53C-4590-B0F4-61A92FBC62EC}" dt="2023-12-21T13:16:22.696" v="32" actId="14100"/>
        <pc:sldMkLst>
          <pc:docMk/>
          <pc:sldMk cId="344512068" sldId="272"/>
        </pc:sldMkLst>
        <pc:spChg chg="mod">
          <ac:chgData name="Lauren Kearney" userId="b4143d71-0b4c-487b-ad54-94c3c8f1ceb9" providerId="ADAL" clId="{82C37FF2-B53C-4590-B0F4-61A92FBC62EC}" dt="2023-12-21T13:16:22.696" v="32" actId="14100"/>
          <ac:spMkLst>
            <pc:docMk/>
            <pc:sldMk cId="344512068" sldId="272"/>
            <ac:spMk id="4" creationId="{FBCEFFFB-ADBA-DA54-18D3-3BB612DF1A95}"/>
          </ac:spMkLst>
        </pc:spChg>
      </pc:sldChg>
      <pc:sldChg chg="modSp mod">
        <pc:chgData name="Lauren Kearney" userId="b4143d71-0b4c-487b-ad54-94c3c8f1ceb9" providerId="ADAL" clId="{82C37FF2-B53C-4590-B0F4-61A92FBC62EC}" dt="2023-12-21T13:16:37.073" v="36" actId="14100"/>
        <pc:sldMkLst>
          <pc:docMk/>
          <pc:sldMk cId="2227274119" sldId="273"/>
        </pc:sldMkLst>
        <pc:spChg chg="mod">
          <ac:chgData name="Lauren Kearney" userId="b4143d71-0b4c-487b-ad54-94c3c8f1ceb9" providerId="ADAL" clId="{82C37FF2-B53C-4590-B0F4-61A92FBC62EC}" dt="2023-12-21T13:16:34.409" v="35" actId="14100"/>
          <ac:spMkLst>
            <pc:docMk/>
            <pc:sldMk cId="2227274119" sldId="273"/>
            <ac:spMk id="2" creationId="{64DEAB1D-168B-8D0A-C597-CEC6DEFDAE5C}"/>
          </ac:spMkLst>
        </pc:spChg>
        <pc:spChg chg="mod">
          <ac:chgData name="Lauren Kearney" userId="b4143d71-0b4c-487b-ad54-94c3c8f1ceb9" providerId="ADAL" clId="{82C37FF2-B53C-4590-B0F4-61A92FBC62EC}" dt="2023-12-21T13:16:37.073" v="36" actId="14100"/>
          <ac:spMkLst>
            <pc:docMk/>
            <pc:sldMk cId="2227274119" sldId="273"/>
            <ac:spMk id="4" creationId="{B1477EA8-C005-651E-6BE3-29666F456527}"/>
          </ac:spMkLst>
        </pc:spChg>
      </pc:sldChg>
      <pc:sldChg chg="addSp delSp modSp mod">
        <pc:chgData name="Lauren Kearney" userId="b4143d71-0b4c-487b-ad54-94c3c8f1ceb9" providerId="ADAL" clId="{82C37FF2-B53C-4590-B0F4-61A92FBC62EC}" dt="2023-12-21T13:17:58.371" v="47" actId="14100"/>
        <pc:sldMkLst>
          <pc:docMk/>
          <pc:sldMk cId="747516881" sldId="274"/>
        </pc:sldMkLst>
        <pc:spChg chg="mod">
          <ac:chgData name="Lauren Kearney" userId="b4143d71-0b4c-487b-ad54-94c3c8f1ceb9" providerId="ADAL" clId="{82C37FF2-B53C-4590-B0F4-61A92FBC62EC}" dt="2023-12-21T13:17:55.157" v="46" actId="20577"/>
          <ac:spMkLst>
            <pc:docMk/>
            <pc:sldMk cId="747516881" sldId="274"/>
            <ac:spMk id="2" creationId="{48546023-7290-5814-B8A5-7F42FE5BB5C1}"/>
          </ac:spMkLst>
        </pc:spChg>
        <pc:spChg chg="mod">
          <ac:chgData name="Lauren Kearney" userId="b4143d71-0b4c-487b-ad54-94c3c8f1ceb9" providerId="ADAL" clId="{82C37FF2-B53C-4590-B0F4-61A92FBC62EC}" dt="2023-12-21T13:17:58.371" v="47" actId="14100"/>
          <ac:spMkLst>
            <pc:docMk/>
            <pc:sldMk cId="747516881" sldId="274"/>
            <ac:spMk id="4" creationId="{2577143D-9E7A-EDE8-5EFB-4663EB09E418}"/>
          </ac:spMkLst>
        </pc:spChg>
        <pc:picChg chg="del">
          <ac:chgData name="Lauren Kearney" userId="b4143d71-0b4c-487b-ad54-94c3c8f1ceb9" providerId="ADAL" clId="{82C37FF2-B53C-4590-B0F4-61A92FBC62EC}" dt="2023-12-19T13:24:40.539" v="24" actId="478"/>
          <ac:picMkLst>
            <pc:docMk/>
            <pc:sldMk cId="747516881" sldId="274"/>
            <ac:picMk id="7" creationId="{CFDE9F9A-56E8-BAC7-7137-073A5B5DD61C}"/>
          </ac:picMkLst>
        </pc:picChg>
        <pc:picChg chg="add mod">
          <ac:chgData name="Lauren Kearney" userId="b4143d71-0b4c-487b-ad54-94c3c8f1ceb9" providerId="ADAL" clId="{82C37FF2-B53C-4590-B0F4-61A92FBC62EC}" dt="2023-12-19T13:24:49.410" v="28" actId="1076"/>
          <ac:picMkLst>
            <pc:docMk/>
            <pc:sldMk cId="747516881" sldId="274"/>
            <ac:picMk id="10" creationId="{009C7907-E85F-4805-780B-06719E6283E6}"/>
          </ac:picMkLst>
        </pc:picChg>
      </pc:sldChg>
      <pc:sldChg chg="addSp delSp modSp mod">
        <pc:chgData name="Lauren Kearney" userId="b4143d71-0b4c-487b-ad54-94c3c8f1ceb9" providerId="ADAL" clId="{82C37FF2-B53C-4590-B0F4-61A92FBC62EC}" dt="2023-12-21T13:18:10.843" v="53" actId="14100"/>
        <pc:sldMkLst>
          <pc:docMk/>
          <pc:sldMk cId="1791097362" sldId="276"/>
        </pc:sldMkLst>
        <pc:spChg chg="mod">
          <ac:chgData name="Lauren Kearney" userId="b4143d71-0b4c-487b-ad54-94c3c8f1ceb9" providerId="ADAL" clId="{82C37FF2-B53C-4590-B0F4-61A92FBC62EC}" dt="2023-12-21T13:18:04.927" v="51" actId="20577"/>
          <ac:spMkLst>
            <pc:docMk/>
            <pc:sldMk cId="1791097362" sldId="276"/>
            <ac:spMk id="2" creationId="{D1533466-3781-783C-A535-2EB7BE513A24}"/>
          </ac:spMkLst>
        </pc:spChg>
        <pc:spChg chg="mod">
          <ac:chgData name="Lauren Kearney" userId="b4143d71-0b4c-487b-ad54-94c3c8f1ceb9" providerId="ADAL" clId="{82C37FF2-B53C-4590-B0F4-61A92FBC62EC}" dt="2023-12-21T13:18:10.843" v="53" actId="14100"/>
          <ac:spMkLst>
            <pc:docMk/>
            <pc:sldMk cId="1791097362" sldId="276"/>
            <ac:spMk id="4" creationId="{3C7F9AC4-9673-6DE6-2B8A-3DB7A0F23811}"/>
          </ac:spMkLst>
        </pc:spChg>
        <pc:spChg chg="add mod">
          <ac:chgData name="Lauren Kearney" userId="b4143d71-0b4c-487b-ad54-94c3c8f1ceb9" providerId="ADAL" clId="{82C37FF2-B53C-4590-B0F4-61A92FBC62EC}" dt="2023-10-18T10:23:19.015" v="8" actId="1076"/>
          <ac:spMkLst>
            <pc:docMk/>
            <pc:sldMk cId="1791097362" sldId="276"/>
            <ac:spMk id="7" creationId="{F5BCDEC1-1688-55F4-2963-FCCCFFF0EF0E}"/>
          </ac:spMkLst>
        </pc:spChg>
        <pc:picChg chg="del">
          <ac:chgData name="Lauren Kearney" userId="b4143d71-0b4c-487b-ad54-94c3c8f1ceb9" providerId="ADAL" clId="{82C37FF2-B53C-4590-B0F4-61A92FBC62EC}" dt="2023-10-18T10:23:07.233" v="0" actId="478"/>
          <ac:picMkLst>
            <pc:docMk/>
            <pc:sldMk cId="1791097362" sldId="276"/>
            <ac:picMk id="10" creationId="{3420FC71-D45F-085B-C079-99421C542A10}"/>
          </ac:picMkLst>
        </pc:picChg>
      </pc:sldChg>
      <pc:sldChg chg="modSp mod">
        <pc:chgData name="Lauren Kearney" userId="b4143d71-0b4c-487b-ad54-94c3c8f1ceb9" providerId="ADAL" clId="{82C37FF2-B53C-4590-B0F4-61A92FBC62EC}" dt="2023-12-21T13:16:49.913" v="40" actId="14100"/>
        <pc:sldMkLst>
          <pc:docMk/>
          <pc:sldMk cId="1167540602" sldId="277"/>
        </pc:sldMkLst>
        <pc:spChg chg="mod">
          <ac:chgData name="Lauren Kearney" userId="b4143d71-0b4c-487b-ad54-94c3c8f1ceb9" providerId="ADAL" clId="{82C37FF2-B53C-4590-B0F4-61A92FBC62EC}" dt="2023-12-21T13:16:44.178" v="38" actId="404"/>
          <ac:spMkLst>
            <pc:docMk/>
            <pc:sldMk cId="1167540602" sldId="277"/>
            <ac:spMk id="2" creationId="{64DEAB1D-168B-8D0A-C597-CEC6DEFDAE5C}"/>
          </ac:spMkLst>
        </pc:spChg>
        <pc:spChg chg="mod">
          <ac:chgData name="Lauren Kearney" userId="b4143d71-0b4c-487b-ad54-94c3c8f1ceb9" providerId="ADAL" clId="{82C37FF2-B53C-4590-B0F4-61A92FBC62EC}" dt="2023-12-21T13:16:49.913" v="40" actId="14100"/>
          <ac:spMkLst>
            <pc:docMk/>
            <pc:sldMk cId="1167540602" sldId="277"/>
            <ac:spMk id="4" creationId="{B1477EA8-C005-651E-6BE3-29666F456527}"/>
          </ac:spMkLst>
        </pc:spChg>
        <pc:spChg chg="mod">
          <ac:chgData name="Lauren Kearney" userId="b4143d71-0b4c-487b-ad54-94c3c8f1ceb9" providerId="ADAL" clId="{82C37FF2-B53C-4590-B0F4-61A92FBC62EC}" dt="2023-12-21T13:16:48.417" v="39" actId="1076"/>
          <ac:spMkLst>
            <pc:docMk/>
            <pc:sldMk cId="1167540602" sldId="277"/>
            <ac:spMk id="5" creationId="{5344FA45-7E84-A0FD-A626-D88139D1243F}"/>
          </ac:spMkLst>
        </pc:spChg>
      </pc:sldChg>
      <pc:sldChg chg="modSp mod">
        <pc:chgData name="Lauren Kearney" userId="b4143d71-0b4c-487b-ad54-94c3c8f1ceb9" providerId="ADAL" clId="{82C37FF2-B53C-4590-B0F4-61A92FBC62EC}" dt="2023-12-21T13:18:28.163" v="57" actId="732"/>
        <pc:sldMkLst>
          <pc:docMk/>
          <pc:sldMk cId="3821632624" sldId="279"/>
        </pc:sldMkLst>
        <pc:spChg chg="mod">
          <ac:chgData name="Lauren Kearney" userId="b4143d71-0b4c-487b-ad54-94c3c8f1ceb9" providerId="ADAL" clId="{82C37FF2-B53C-4590-B0F4-61A92FBC62EC}" dt="2023-12-21T13:18:13.907" v="54" actId="14100"/>
          <ac:spMkLst>
            <pc:docMk/>
            <pc:sldMk cId="3821632624" sldId="279"/>
            <ac:spMk id="4" creationId="{A7A4629A-D370-83D3-7499-927036C45B5E}"/>
          </ac:spMkLst>
        </pc:spChg>
        <pc:picChg chg="mod modCrop">
          <ac:chgData name="Lauren Kearney" userId="b4143d71-0b4c-487b-ad54-94c3c8f1ceb9" providerId="ADAL" clId="{82C37FF2-B53C-4590-B0F4-61A92FBC62EC}" dt="2023-12-21T13:18:28.163" v="57" actId="732"/>
          <ac:picMkLst>
            <pc:docMk/>
            <pc:sldMk cId="3821632624" sldId="279"/>
            <ac:picMk id="10" creationId="{082F43D9-F160-B0F0-D40B-06A201A25309}"/>
          </ac:picMkLst>
        </pc:picChg>
      </pc:sldChg>
    </pc:docChg>
  </pc:docChgLst>
  <pc:docChgLst>
    <pc:chgData name="Lauren Kearney" userId="b4143d71-0b4c-487b-ad54-94c3c8f1ceb9" providerId="ADAL" clId="{CEDD025D-6F03-4405-A6AA-E69DCF076248}"/>
    <pc:docChg chg="custSel addSld delSld modSld">
      <pc:chgData name="Lauren Kearney" userId="b4143d71-0b4c-487b-ad54-94c3c8f1ceb9" providerId="ADAL" clId="{CEDD025D-6F03-4405-A6AA-E69DCF076248}" dt="2023-09-07T08:12:55.393" v="890" actId="1076"/>
      <pc:docMkLst>
        <pc:docMk/>
      </pc:docMkLst>
      <pc:sldChg chg="addSp modSp mod modNotesTx">
        <pc:chgData name="Lauren Kearney" userId="b4143d71-0b4c-487b-ad54-94c3c8f1ceb9" providerId="ADAL" clId="{CEDD025D-6F03-4405-A6AA-E69DCF076248}" dt="2023-09-07T05:50:50.593" v="238" actId="20577"/>
        <pc:sldMkLst>
          <pc:docMk/>
          <pc:sldMk cId="2688109878" sldId="267"/>
        </pc:sldMkLst>
        <pc:spChg chg="add mod">
          <ac:chgData name="Lauren Kearney" userId="b4143d71-0b4c-487b-ad54-94c3c8f1ceb9" providerId="ADAL" clId="{CEDD025D-6F03-4405-A6AA-E69DCF076248}" dt="2023-09-07T05:50:34.400" v="155" actId="1037"/>
          <ac:spMkLst>
            <pc:docMk/>
            <pc:sldMk cId="2688109878" sldId="267"/>
            <ac:spMk id="7" creationId="{B2066A57-7FB3-A0A6-0EF9-34E58A5D89E0}"/>
          </ac:spMkLst>
        </pc:spChg>
        <pc:spChg chg="mod">
          <ac:chgData name="Lauren Kearney" userId="b4143d71-0b4c-487b-ad54-94c3c8f1ceb9" providerId="ADAL" clId="{CEDD025D-6F03-4405-A6AA-E69DCF076248}" dt="2023-09-07T05:46:35.097" v="9" actId="1037"/>
          <ac:spMkLst>
            <pc:docMk/>
            <pc:sldMk cId="2688109878" sldId="267"/>
            <ac:spMk id="9" creationId="{DD64BE1A-AC53-F52D-B734-76585ECD911D}"/>
          </ac:spMkLst>
        </pc:spChg>
        <pc:picChg chg="add mod">
          <ac:chgData name="Lauren Kearney" userId="b4143d71-0b4c-487b-ad54-94c3c8f1ceb9" providerId="ADAL" clId="{CEDD025D-6F03-4405-A6AA-E69DCF076248}" dt="2023-09-07T05:50:31.272" v="151" actId="1037"/>
          <ac:picMkLst>
            <pc:docMk/>
            <pc:sldMk cId="2688109878" sldId="267"/>
            <ac:picMk id="6" creationId="{AF3CD447-8DB2-9A8C-B8AA-099B624A5E3F}"/>
          </ac:picMkLst>
        </pc:picChg>
        <pc:picChg chg="mod">
          <ac:chgData name="Lauren Kearney" userId="b4143d71-0b4c-487b-ad54-94c3c8f1ceb9" providerId="ADAL" clId="{CEDD025D-6F03-4405-A6AA-E69DCF076248}" dt="2023-09-07T05:44:27.576" v="1"/>
          <ac:picMkLst>
            <pc:docMk/>
            <pc:sldMk cId="2688109878" sldId="267"/>
            <ac:picMk id="14" creationId="{76C6A056-ABD0-6B1D-60E3-3919769F9727}"/>
          </ac:picMkLst>
        </pc:picChg>
        <pc:picChg chg="mod">
          <ac:chgData name="Lauren Kearney" userId="b4143d71-0b4c-487b-ad54-94c3c8f1ceb9" providerId="ADAL" clId="{CEDD025D-6F03-4405-A6AA-E69DCF076248}" dt="2023-09-07T05:46:35.097" v="9" actId="1037"/>
          <ac:picMkLst>
            <pc:docMk/>
            <pc:sldMk cId="2688109878" sldId="267"/>
            <ac:picMk id="23" creationId="{7560F2FE-9746-BFFC-F209-93702F7FD6B2}"/>
          </ac:picMkLst>
        </pc:picChg>
        <pc:picChg chg="mod">
          <ac:chgData name="Lauren Kearney" userId="b4143d71-0b4c-487b-ad54-94c3c8f1ceb9" providerId="ADAL" clId="{CEDD025D-6F03-4405-A6AA-E69DCF076248}" dt="2023-09-07T05:46:35.097" v="9" actId="1037"/>
          <ac:picMkLst>
            <pc:docMk/>
            <pc:sldMk cId="2688109878" sldId="267"/>
            <ac:picMk id="25" creationId="{307AD06C-539A-BAA5-2061-49FC4B35AC5A}"/>
          </ac:picMkLst>
        </pc:picChg>
      </pc:sldChg>
      <pc:sldChg chg="modSp mod">
        <pc:chgData name="Lauren Kearney" userId="b4143d71-0b4c-487b-ad54-94c3c8f1ceb9" providerId="ADAL" clId="{CEDD025D-6F03-4405-A6AA-E69DCF076248}" dt="2023-09-07T07:47:00.010" v="271" actId="20577"/>
        <pc:sldMkLst>
          <pc:docMk/>
          <pc:sldMk cId="380473199" sldId="269"/>
        </pc:sldMkLst>
        <pc:spChg chg="mod">
          <ac:chgData name="Lauren Kearney" userId="b4143d71-0b4c-487b-ad54-94c3c8f1ceb9" providerId="ADAL" clId="{CEDD025D-6F03-4405-A6AA-E69DCF076248}" dt="2023-09-07T07:47:00.010" v="271" actId="20577"/>
          <ac:spMkLst>
            <pc:docMk/>
            <pc:sldMk cId="380473199" sldId="269"/>
            <ac:spMk id="8" creationId="{1D802D75-4751-4BB2-B5BD-7B9278E0C5BA}"/>
          </ac:spMkLst>
        </pc:spChg>
      </pc:sldChg>
      <pc:sldChg chg="del">
        <pc:chgData name="Lauren Kearney" userId="b4143d71-0b4c-487b-ad54-94c3c8f1ceb9" providerId="ADAL" clId="{CEDD025D-6F03-4405-A6AA-E69DCF076248}" dt="2023-09-05T10:08:28.690" v="0" actId="47"/>
        <pc:sldMkLst>
          <pc:docMk/>
          <pc:sldMk cId="2754279773" sldId="271"/>
        </pc:sldMkLst>
      </pc:sldChg>
      <pc:sldChg chg="del">
        <pc:chgData name="Lauren Kearney" userId="b4143d71-0b4c-487b-ad54-94c3c8f1ceb9" providerId="ADAL" clId="{CEDD025D-6F03-4405-A6AA-E69DCF076248}" dt="2023-09-05T10:08:28.690" v="0" actId="47"/>
        <pc:sldMkLst>
          <pc:docMk/>
          <pc:sldMk cId="1693383306" sldId="272"/>
        </pc:sldMkLst>
      </pc:sldChg>
      <pc:sldChg chg="del">
        <pc:chgData name="Lauren Kearney" userId="b4143d71-0b4c-487b-ad54-94c3c8f1ceb9" providerId="ADAL" clId="{CEDD025D-6F03-4405-A6AA-E69DCF076248}" dt="2023-09-05T10:08:28.690" v="0" actId="47"/>
        <pc:sldMkLst>
          <pc:docMk/>
          <pc:sldMk cId="3744057168" sldId="273"/>
        </pc:sldMkLst>
      </pc:sldChg>
      <pc:sldChg chg="addSp modSp mod">
        <pc:chgData name="Lauren Kearney" userId="b4143d71-0b4c-487b-ad54-94c3c8f1ceb9" providerId="ADAL" clId="{CEDD025D-6F03-4405-A6AA-E69DCF076248}" dt="2023-09-07T06:11:34.761" v="249" actId="167"/>
        <pc:sldMkLst>
          <pc:docMk/>
          <pc:sldMk cId="747516881" sldId="274"/>
        </pc:sldMkLst>
        <pc:picChg chg="add mod">
          <ac:chgData name="Lauren Kearney" userId="b4143d71-0b4c-487b-ad54-94c3c8f1ceb9" providerId="ADAL" clId="{CEDD025D-6F03-4405-A6AA-E69DCF076248}" dt="2023-09-07T06:03:45.206" v="243" actId="1076"/>
          <ac:picMkLst>
            <pc:docMk/>
            <pc:sldMk cId="747516881" sldId="274"/>
            <ac:picMk id="7" creationId="{CFDE9F9A-56E8-BAC7-7137-073A5B5DD61C}"/>
          </ac:picMkLst>
        </pc:picChg>
        <pc:picChg chg="add mod ord">
          <ac:chgData name="Lauren Kearney" userId="b4143d71-0b4c-487b-ad54-94c3c8f1ceb9" providerId="ADAL" clId="{CEDD025D-6F03-4405-A6AA-E69DCF076248}" dt="2023-09-07T06:11:34.761" v="249" actId="167"/>
          <ac:picMkLst>
            <pc:docMk/>
            <pc:sldMk cId="747516881" sldId="274"/>
            <ac:picMk id="9" creationId="{D41B9E90-6A03-9CDC-E869-171C03BA4D02}"/>
          </ac:picMkLst>
        </pc:picChg>
      </pc:sldChg>
      <pc:sldChg chg="del">
        <pc:chgData name="Lauren Kearney" userId="b4143d71-0b4c-487b-ad54-94c3c8f1ceb9" providerId="ADAL" clId="{CEDD025D-6F03-4405-A6AA-E69DCF076248}" dt="2023-09-05T10:08:28.690" v="0" actId="47"/>
        <pc:sldMkLst>
          <pc:docMk/>
          <pc:sldMk cId="2026587488" sldId="274"/>
        </pc:sldMkLst>
      </pc:sldChg>
      <pc:sldChg chg="del">
        <pc:chgData name="Lauren Kearney" userId="b4143d71-0b4c-487b-ad54-94c3c8f1ceb9" providerId="ADAL" clId="{CEDD025D-6F03-4405-A6AA-E69DCF076248}" dt="2023-09-05T10:08:28.690" v="0" actId="47"/>
        <pc:sldMkLst>
          <pc:docMk/>
          <pc:sldMk cId="3509126394" sldId="275"/>
        </pc:sldMkLst>
      </pc:sldChg>
      <pc:sldChg chg="addSp delSp modSp mod">
        <pc:chgData name="Lauren Kearney" userId="b4143d71-0b4c-487b-ad54-94c3c8f1ceb9" providerId="ADAL" clId="{CEDD025D-6F03-4405-A6AA-E69DCF076248}" dt="2023-09-07T07:46:43.307" v="269" actId="1076"/>
        <pc:sldMkLst>
          <pc:docMk/>
          <pc:sldMk cId="1791097362" sldId="276"/>
        </pc:sldMkLst>
        <pc:picChg chg="add del mod">
          <ac:chgData name="Lauren Kearney" userId="b4143d71-0b4c-487b-ad54-94c3c8f1ceb9" providerId="ADAL" clId="{CEDD025D-6F03-4405-A6AA-E69DCF076248}" dt="2023-09-07T07:45:40.825" v="259" actId="478"/>
          <ac:picMkLst>
            <pc:docMk/>
            <pc:sldMk cId="1791097362" sldId="276"/>
            <ac:picMk id="6" creationId="{A22D000B-47A1-623F-2D55-675FEFBAF683}"/>
          </ac:picMkLst>
        </pc:picChg>
        <pc:picChg chg="add mod">
          <ac:chgData name="Lauren Kearney" userId="b4143d71-0b4c-487b-ad54-94c3c8f1ceb9" providerId="ADAL" clId="{CEDD025D-6F03-4405-A6AA-E69DCF076248}" dt="2023-09-07T07:46:43.307" v="269" actId="1076"/>
          <ac:picMkLst>
            <pc:docMk/>
            <pc:sldMk cId="1791097362" sldId="276"/>
            <ac:picMk id="8" creationId="{A9DB3221-B350-0D36-B0E1-7F8F128F2747}"/>
          </ac:picMkLst>
        </pc:picChg>
        <pc:picChg chg="add mod modCrop">
          <ac:chgData name="Lauren Kearney" userId="b4143d71-0b4c-487b-ad54-94c3c8f1ceb9" providerId="ADAL" clId="{CEDD025D-6F03-4405-A6AA-E69DCF076248}" dt="2023-09-07T07:46:25.291" v="265" actId="14100"/>
          <ac:picMkLst>
            <pc:docMk/>
            <pc:sldMk cId="1791097362" sldId="276"/>
            <ac:picMk id="10" creationId="{3420FC71-D45F-085B-C079-99421C542A10}"/>
          </ac:picMkLst>
        </pc:picChg>
        <pc:picChg chg="add mod">
          <ac:chgData name="Lauren Kearney" userId="b4143d71-0b4c-487b-ad54-94c3c8f1ceb9" providerId="ADAL" clId="{CEDD025D-6F03-4405-A6AA-E69DCF076248}" dt="2023-09-07T07:46:37.183" v="267" actId="1076"/>
          <ac:picMkLst>
            <pc:docMk/>
            <pc:sldMk cId="1791097362" sldId="276"/>
            <ac:picMk id="11" creationId="{145A516B-5467-9C73-C3E6-D9D8F89B27FA}"/>
          </ac:picMkLst>
        </pc:picChg>
      </pc:sldChg>
      <pc:sldChg chg="del">
        <pc:chgData name="Lauren Kearney" userId="b4143d71-0b4c-487b-ad54-94c3c8f1ceb9" providerId="ADAL" clId="{CEDD025D-6F03-4405-A6AA-E69DCF076248}" dt="2023-09-05T10:08:28.690" v="0" actId="47"/>
        <pc:sldMkLst>
          <pc:docMk/>
          <pc:sldMk cId="2364792452" sldId="276"/>
        </pc:sldMkLst>
      </pc:sldChg>
      <pc:sldChg chg="del">
        <pc:chgData name="Lauren Kearney" userId="b4143d71-0b4c-487b-ad54-94c3c8f1ceb9" providerId="ADAL" clId="{CEDD025D-6F03-4405-A6AA-E69DCF076248}" dt="2023-09-05T10:08:28.690" v="0" actId="47"/>
        <pc:sldMkLst>
          <pc:docMk/>
          <pc:sldMk cId="2802668495" sldId="277"/>
        </pc:sldMkLst>
      </pc:sldChg>
      <pc:sldChg chg="addSp modSp new mod">
        <pc:chgData name="Lauren Kearney" userId="b4143d71-0b4c-487b-ad54-94c3c8f1ceb9" providerId="ADAL" clId="{CEDD025D-6F03-4405-A6AA-E69DCF076248}" dt="2023-09-07T07:47:58.314" v="335" actId="13822"/>
        <pc:sldMkLst>
          <pc:docMk/>
          <pc:sldMk cId="1085541222" sldId="278"/>
        </pc:sldMkLst>
        <pc:spChg chg="mod">
          <ac:chgData name="Lauren Kearney" userId="b4143d71-0b4c-487b-ad54-94c3c8f1ceb9" providerId="ADAL" clId="{CEDD025D-6F03-4405-A6AA-E69DCF076248}" dt="2023-09-07T07:47:33.012" v="295" actId="1076"/>
          <ac:spMkLst>
            <pc:docMk/>
            <pc:sldMk cId="1085541222" sldId="278"/>
            <ac:spMk id="2" creationId="{78E7CF0D-A83D-FB06-CFD5-EB49534DC352}"/>
          </ac:spMkLst>
        </pc:spChg>
        <pc:spChg chg="add mod">
          <ac:chgData name="Lauren Kearney" userId="b4143d71-0b4c-487b-ad54-94c3c8f1ceb9" providerId="ADAL" clId="{CEDD025D-6F03-4405-A6AA-E69DCF076248}" dt="2023-09-07T07:47:58.314" v="335" actId="13822"/>
          <ac:spMkLst>
            <pc:docMk/>
            <pc:sldMk cId="1085541222" sldId="278"/>
            <ac:spMk id="6" creationId="{7B199E3D-83B1-5494-C4FA-AAFCBC7A87C7}"/>
          </ac:spMkLst>
        </pc:spChg>
      </pc:sldChg>
      <pc:sldChg chg="del">
        <pc:chgData name="Lauren Kearney" userId="b4143d71-0b4c-487b-ad54-94c3c8f1ceb9" providerId="ADAL" clId="{CEDD025D-6F03-4405-A6AA-E69DCF076248}" dt="2023-09-05T10:08:28.690" v="0" actId="47"/>
        <pc:sldMkLst>
          <pc:docMk/>
          <pc:sldMk cId="3887052349" sldId="278"/>
        </pc:sldMkLst>
      </pc:sldChg>
      <pc:sldChg chg="del">
        <pc:chgData name="Lauren Kearney" userId="b4143d71-0b4c-487b-ad54-94c3c8f1ceb9" providerId="ADAL" clId="{CEDD025D-6F03-4405-A6AA-E69DCF076248}" dt="2023-09-05T10:08:28.690" v="0" actId="47"/>
        <pc:sldMkLst>
          <pc:docMk/>
          <pc:sldMk cId="1903421522" sldId="279"/>
        </pc:sldMkLst>
      </pc:sldChg>
      <pc:sldChg chg="addSp modSp new mod">
        <pc:chgData name="Lauren Kearney" userId="b4143d71-0b4c-487b-ad54-94c3c8f1ceb9" providerId="ADAL" clId="{CEDD025D-6F03-4405-A6AA-E69DCF076248}" dt="2023-09-07T08:12:55.393" v="890" actId="1076"/>
        <pc:sldMkLst>
          <pc:docMk/>
          <pc:sldMk cId="3821632624" sldId="279"/>
        </pc:sldMkLst>
        <pc:spChg chg="mod">
          <ac:chgData name="Lauren Kearney" userId="b4143d71-0b4c-487b-ad54-94c3c8f1ceb9" providerId="ADAL" clId="{CEDD025D-6F03-4405-A6AA-E69DCF076248}" dt="2023-09-07T08:12:42.350" v="883" actId="1076"/>
          <ac:spMkLst>
            <pc:docMk/>
            <pc:sldMk cId="3821632624" sldId="279"/>
            <ac:spMk id="2" creationId="{F946C7B6-482D-B3F9-8015-268C81F6CDD6}"/>
          </ac:spMkLst>
        </pc:spChg>
        <pc:spChg chg="add mod">
          <ac:chgData name="Lauren Kearney" userId="b4143d71-0b4c-487b-ad54-94c3c8f1ceb9" providerId="ADAL" clId="{CEDD025D-6F03-4405-A6AA-E69DCF076248}" dt="2023-09-07T08:12:45.164" v="884" actId="1076"/>
          <ac:spMkLst>
            <pc:docMk/>
            <pc:sldMk cId="3821632624" sldId="279"/>
            <ac:spMk id="6" creationId="{2128D59E-6D60-C839-44E1-8FECB30E2791}"/>
          </ac:spMkLst>
        </pc:spChg>
        <pc:picChg chg="add mod ord">
          <ac:chgData name="Lauren Kearney" userId="b4143d71-0b4c-487b-ad54-94c3c8f1ceb9" providerId="ADAL" clId="{CEDD025D-6F03-4405-A6AA-E69DCF076248}" dt="2023-09-07T08:12:50.396" v="887" actId="1076"/>
          <ac:picMkLst>
            <pc:docMk/>
            <pc:sldMk cId="3821632624" sldId="279"/>
            <ac:picMk id="8" creationId="{48DB718E-C375-6358-B6D3-99F8548E1919}"/>
          </ac:picMkLst>
        </pc:picChg>
        <pc:picChg chg="add mod">
          <ac:chgData name="Lauren Kearney" userId="b4143d71-0b4c-487b-ad54-94c3c8f1ceb9" providerId="ADAL" clId="{CEDD025D-6F03-4405-A6AA-E69DCF076248}" dt="2023-09-07T08:12:55.393" v="890" actId="1076"/>
          <ac:picMkLst>
            <pc:docMk/>
            <pc:sldMk cId="3821632624" sldId="279"/>
            <ac:picMk id="10" creationId="{082F43D9-F160-B0F0-D40B-06A201A25309}"/>
          </ac:picMkLst>
        </pc:picChg>
      </pc:sldChg>
    </pc:docChg>
  </pc:docChgLst>
  <pc:docChgLst>
    <pc:chgData name="Anna Domaszek" userId="7c82275e-a041-43cf-b710-05cbbfe64089" providerId="ADAL" clId="{F927FBE6-621A-45B3-A35D-3F4235A2534B}"/>
    <pc:docChg chg="modSld">
      <pc:chgData name="Anna Domaszek" userId="7c82275e-a041-43cf-b710-05cbbfe64089" providerId="ADAL" clId="{F927FBE6-621A-45B3-A35D-3F4235A2534B}" dt="2023-12-01T11:29:07.881" v="24" actId="20577"/>
      <pc:docMkLst>
        <pc:docMk/>
      </pc:docMkLst>
      <pc:sldChg chg="addSp modSp mod">
        <pc:chgData name="Anna Domaszek" userId="7c82275e-a041-43cf-b710-05cbbfe64089" providerId="ADAL" clId="{F927FBE6-621A-45B3-A35D-3F4235A2534B}" dt="2023-12-01T11:22:35.880" v="13" actId="34135"/>
        <pc:sldMkLst>
          <pc:docMk/>
          <pc:sldMk cId="2688109878" sldId="267"/>
        </pc:sldMkLst>
        <pc:picChg chg="add mod">
          <ac:chgData name="Anna Domaszek" userId="7c82275e-a041-43cf-b710-05cbbfe64089" providerId="ADAL" clId="{F927FBE6-621A-45B3-A35D-3F4235A2534B}" dt="2023-12-01T11:22:35.880" v="13" actId="34135"/>
          <ac:picMkLst>
            <pc:docMk/>
            <pc:sldMk cId="2688109878" sldId="267"/>
            <ac:picMk id="8" creationId="{6F82EA9A-6886-C2A4-09F0-54C5E9DB9F04}"/>
          </ac:picMkLst>
        </pc:picChg>
      </pc:sldChg>
      <pc:sldChg chg="addSp modSp mod">
        <pc:chgData name="Anna Domaszek" userId="7c82275e-a041-43cf-b710-05cbbfe64089" providerId="ADAL" clId="{F927FBE6-621A-45B3-A35D-3F4235A2534B}" dt="2023-12-01T11:22:47.558" v="17" actId="34135"/>
        <pc:sldMkLst>
          <pc:docMk/>
          <pc:sldMk cId="2974942175" sldId="268"/>
        </pc:sldMkLst>
        <pc:picChg chg="add mod">
          <ac:chgData name="Anna Domaszek" userId="7c82275e-a041-43cf-b710-05cbbfe64089" providerId="ADAL" clId="{F927FBE6-621A-45B3-A35D-3F4235A2534B}" dt="2023-12-01T11:22:47.558" v="17" actId="34135"/>
          <ac:picMkLst>
            <pc:docMk/>
            <pc:sldMk cId="2974942175" sldId="268"/>
            <ac:picMk id="8" creationId="{FBFC171A-EA9D-2163-54FC-86E29F50EADA}"/>
          </ac:picMkLst>
        </pc:picChg>
      </pc:sldChg>
      <pc:sldChg chg="addSp modSp mod">
        <pc:chgData name="Anna Domaszek" userId="7c82275e-a041-43cf-b710-05cbbfe64089" providerId="ADAL" clId="{F927FBE6-621A-45B3-A35D-3F4235A2534B}" dt="2023-12-01T11:21:54.045" v="1" actId="34135"/>
        <pc:sldMkLst>
          <pc:docMk/>
          <pc:sldMk cId="380473199" sldId="269"/>
        </pc:sldMkLst>
        <pc:picChg chg="add mod">
          <ac:chgData name="Anna Domaszek" userId="7c82275e-a041-43cf-b710-05cbbfe64089" providerId="ADAL" clId="{F927FBE6-621A-45B3-A35D-3F4235A2534B}" dt="2023-12-01T11:21:54.045" v="1" actId="34135"/>
          <ac:picMkLst>
            <pc:docMk/>
            <pc:sldMk cId="380473199" sldId="269"/>
            <ac:picMk id="7" creationId="{F3CAA424-0AA8-B403-F59A-39DEFB404E94}"/>
          </ac:picMkLst>
        </pc:picChg>
      </pc:sldChg>
      <pc:sldChg chg="addSp modSp mod">
        <pc:chgData name="Anna Domaszek" userId="7c82275e-a041-43cf-b710-05cbbfe64089" providerId="ADAL" clId="{F927FBE6-621A-45B3-A35D-3F4235A2534B}" dt="2023-12-01T11:21:59.909" v="3" actId="34135"/>
        <pc:sldMkLst>
          <pc:docMk/>
          <pc:sldMk cId="2808280998" sldId="270"/>
        </pc:sldMkLst>
        <pc:picChg chg="add mod">
          <ac:chgData name="Anna Domaszek" userId="7c82275e-a041-43cf-b710-05cbbfe64089" providerId="ADAL" clId="{F927FBE6-621A-45B3-A35D-3F4235A2534B}" dt="2023-12-01T11:21:59.909" v="3" actId="34135"/>
          <ac:picMkLst>
            <pc:docMk/>
            <pc:sldMk cId="2808280998" sldId="270"/>
            <ac:picMk id="7" creationId="{EFD0C581-07F7-7926-FD79-7B00AD076A79}"/>
          </ac:picMkLst>
        </pc:picChg>
      </pc:sldChg>
      <pc:sldChg chg="addSp modSp mod">
        <pc:chgData name="Anna Domaszek" userId="7c82275e-a041-43cf-b710-05cbbfe64089" providerId="ADAL" clId="{F927FBE6-621A-45B3-A35D-3F4235A2534B}" dt="2023-12-01T11:29:07.881" v="24" actId="20577"/>
        <pc:sldMkLst>
          <pc:docMk/>
          <pc:sldMk cId="135720978" sldId="271"/>
        </pc:sldMkLst>
        <pc:spChg chg="mod">
          <ac:chgData name="Anna Domaszek" userId="7c82275e-a041-43cf-b710-05cbbfe64089" providerId="ADAL" clId="{F927FBE6-621A-45B3-A35D-3F4235A2534B}" dt="2023-12-01T11:29:07.881" v="24" actId="20577"/>
          <ac:spMkLst>
            <pc:docMk/>
            <pc:sldMk cId="135720978" sldId="271"/>
            <ac:spMk id="16" creationId="{E5CAF4F0-47D4-5463-0114-97F8189EA974}"/>
          </ac:spMkLst>
        </pc:spChg>
        <pc:picChg chg="add mod">
          <ac:chgData name="Anna Domaszek" userId="7c82275e-a041-43cf-b710-05cbbfe64089" providerId="ADAL" clId="{F927FBE6-621A-45B3-A35D-3F4235A2534B}" dt="2023-12-01T11:22:07.317" v="5" actId="34135"/>
          <ac:picMkLst>
            <pc:docMk/>
            <pc:sldMk cId="135720978" sldId="271"/>
            <ac:picMk id="6" creationId="{A6A6DB4C-BB0B-12AE-DC60-CE3E6E130202}"/>
          </ac:picMkLst>
        </pc:picChg>
      </pc:sldChg>
      <pc:sldChg chg="addSp modSp mod">
        <pc:chgData name="Anna Domaszek" userId="7c82275e-a041-43cf-b710-05cbbfe64089" providerId="ADAL" clId="{F927FBE6-621A-45B3-A35D-3F4235A2534B}" dt="2023-12-01T11:22:15.089" v="7" actId="34135"/>
        <pc:sldMkLst>
          <pc:docMk/>
          <pc:sldMk cId="344512068" sldId="272"/>
        </pc:sldMkLst>
        <pc:picChg chg="add mod">
          <ac:chgData name="Anna Domaszek" userId="7c82275e-a041-43cf-b710-05cbbfe64089" providerId="ADAL" clId="{F927FBE6-621A-45B3-A35D-3F4235A2534B}" dt="2023-12-01T11:22:15.089" v="7" actId="34135"/>
          <ac:picMkLst>
            <pc:docMk/>
            <pc:sldMk cId="344512068" sldId="272"/>
            <ac:picMk id="6" creationId="{6765749F-5817-1AC8-AF7C-F874957EF550}"/>
          </ac:picMkLst>
        </pc:picChg>
      </pc:sldChg>
      <pc:sldChg chg="addSp modSp mod">
        <pc:chgData name="Anna Domaszek" userId="7c82275e-a041-43cf-b710-05cbbfe64089" providerId="ADAL" clId="{F927FBE6-621A-45B3-A35D-3F4235A2534B}" dt="2023-12-01T11:22:20.876" v="9" actId="34135"/>
        <pc:sldMkLst>
          <pc:docMk/>
          <pc:sldMk cId="2227274119" sldId="273"/>
        </pc:sldMkLst>
        <pc:picChg chg="add mod">
          <ac:chgData name="Anna Domaszek" userId="7c82275e-a041-43cf-b710-05cbbfe64089" providerId="ADAL" clId="{F927FBE6-621A-45B3-A35D-3F4235A2534B}" dt="2023-12-01T11:22:20.876" v="9" actId="34135"/>
          <ac:picMkLst>
            <pc:docMk/>
            <pc:sldMk cId="2227274119" sldId="273"/>
            <ac:picMk id="8" creationId="{F0DA5AEB-54AE-587B-5DF4-794058E99DA0}"/>
          </ac:picMkLst>
        </pc:picChg>
      </pc:sldChg>
      <pc:sldChg chg="addSp modSp mod">
        <pc:chgData name="Anna Domaszek" userId="7c82275e-a041-43cf-b710-05cbbfe64089" providerId="ADAL" clId="{F927FBE6-621A-45B3-A35D-3F4235A2534B}" dt="2023-12-01T11:22:41.925" v="15" actId="34135"/>
        <pc:sldMkLst>
          <pc:docMk/>
          <pc:sldMk cId="747516881" sldId="274"/>
        </pc:sldMkLst>
        <pc:picChg chg="add mod">
          <ac:chgData name="Anna Domaszek" userId="7c82275e-a041-43cf-b710-05cbbfe64089" providerId="ADAL" clId="{F927FBE6-621A-45B3-A35D-3F4235A2534B}" dt="2023-12-01T11:22:41.925" v="15" actId="34135"/>
          <ac:picMkLst>
            <pc:docMk/>
            <pc:sldMk cId="747516881" sldId="274"/>
            <ac:picMk id="6" creationId="{A4AC9644-E1E0-EE2C-42D4-F2B5FBEFBD25}"/>
          </ac:picMkLst>
        </pc:picChg>
      </pc:sldChg>
      <pc:sldChg chg="addSp modSp mod">
        <pc:chgData name="Anna Domaszek" userId="7c82275e-a041-43cf-b710-05cbbfe64089" providerId="ADAL" clId="{F927FBE6-621A-45B3-A35D-3F4235A2534B}" dt="2023-12-01T11:22:54.188" v="19" actId="34135"/>
        <pc:sldMkLst>
          <pc:docMk/>
          <pc:sldMk cId="1791097362" sldId="276"/>
        </pc:sldMkLst>
        <pc:picChg chg="add mod">
          <ac:chgData name="Anna Domaszek" userId="7c82275e-a041-43cf-b710-05cbbfe64089" providerId="ADAL" clId="{F927FBE6-621A-45B3-A35D-3F4235A2534B}" dt="2023-12-01T11:22:54.188" v="19" actId="34135"/>
          <ac:picMkLst>
            <pc:docMk/>
            <pc:sldMk cId="1791097362" sldId="276"/>
            <ac:picMk id="6" creationId="{8AEFFF58-7BB6-8D14-09BD-25078A6CA58A}"/>
          </ac:picMkLst>
        </pc:picChg>
      </pc:sldChg>
      <pc:sldChg chg="addSp modSp mod">
        <pc:chgData name="Anna Domaszek" userId="7c82275e-a041-43cf-b710-05cbbfe64089" providerId="ADAL" clId="{F927FBE6-621A-45B3-A35D-3F4235A2534B}" dt="2023-12-01T11:28:25.805" v="23" actId="20577"/>
        <pc:sldMkLst>
          <pc:docMk/>
          <pc:sldMk cId="1167540602" sldId="277"/>
        </pc:sldMkLst>
        <pc:graphicFrameChg chg="modGraphic">
          <ac:chgData name="Anna Domaszek" userId="7c82275e-a041-43cf-b710-05cbbfe64089" providerId="ADAL" clId="{F927FBE6-621A-45B3-A35D-3F4235A2534B}" dt="2023-12-01T11:28:25.805" v="23" actId="20577"/>
          <ac:graphicFrameMkLst>
            <pc:docMk/>
            <pc:sldMk cId="1167540602" sldId="277"/>
            <ac:graphicFrameMk id="7" creationId="{ACFF6F82-F74E-63CB-55E6-8C4A96D64D89}"/>
          </ac:graphicFrameMkLst>
        </pc:graphicFrameChg>
        <pc:picChg chg="add mod">
          <ac:chgData name="Anna Domaszek" userId="7c82275e-a041-43cf-b710-05cbbfe64089" providerId="ADAL" clId="{F927FBE6-621A-45B3-A35D-3F4235A2534B}" dt="2023-12-01T11:22:27.900" v="11" actId="34135"/>
          <ac:picMkLst>
            <pc:docMk/>
            <pc:sldMk cId="1167540602" sldId="277"/>
            <ac:picMk id="8" creationId="{F8A1E9F2-6274-3929-4399-B7814E2CEF25}"/>
          </ac:picMkLst>
        </pc:picChg>
      </pc:sldChg>
      <pc:sldChg chg="addSp modSp mod">
        <pc:chgData name="Anna Domaszek" userId="7c82275e-a041-43cf-b710-05cbbfe64089" providerId="ADAL" clId="{F927FBE6-621A-45B3-A35D-3F4235A2534B}" dt="2023-12-01T11:23:00.780" v="21" actId="34135"/>
        <pc:sldMkLst>
          <pc:docMk/>
          <pc:sldMk cId="3821632624" sldId="279"/>
        </pc:sldMkLst>
        <pc:picChg chg="add mod">
          <ac:chgData name="Anna Domaszek" userId="7c82275e-a041-43cf-b710-05cbbfe64089" providerId="ADAL" clId="{F927FBE6-621A-45B3-A35D-3F4235A2534B}" dt="2023-12-01T11:23:00.780" v="21" actId="34135"/>
          <ac:picMkLst>
            <pc:docMk/>
            <pc:sldMk cId="3821632624" sldId="279"/>
            <ac:picMk id="7" creationId="{50865DD8-1A5C-543A-16AD-FD14685BFA09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DB807F-0FD5-4A88-8FB3-075F68B5A7D4}" type="datetimeFigureOut">
              <a:rPr lang="en-US" smtClean="0"/>
              <a:t>2/2/2024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516E86-8231-49A1-B4E5-5BBA59097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338454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21BD46-CE3A-421D-905D-D937B3AF2197}" type="datetimeFigureOut">
              <a:rPr lang="en-GB" smtClean="0"/>
              <a:t>02/02/2024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78F5A5-0FCD-4566-AFD1-269E75FC08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9806646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Collect ideas from the group.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678F5A5-0FCD-4566-AFD1-269E75FC088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47004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78F5A5-0FCD-4566-AFD1-269E75FC0888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64406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Please see the teacher guidance document for instructions. There are reflection questions for each activity in the workbook.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78F5A5-0FCD-4566-AFD1-269E75FC0888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41504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78F5A5-0FCD-4566-AFD1-269E75FC0888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92151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78F5A5-0FCD-4566-AFD1-269E75FC0888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52528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259632" y="1330684"/>
            <a:ext cx="6858000" cy="1006476"/>
          </a:xfrm>
        </p:spPr>
        <p:txBody>
          <a:bodyPr anchor="b"/>
          <a:lstStyle>
            <a:lvl1pPr algn="ctr">
              <a:defRPr sz="4500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259632" y="2946705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bg2">
                    <a:lumMod val="50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Subtitle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14300" y="6356351"/>
            <a:ext cx="2057400" cy="365125"/>
          </a:xfrm>
        </p:spPr>
        <p:txBody>
          <a:bodyPr/>
          <a:lstStyle/>
          <a:p>
            <a:r>
              <a:rPr lang="en-US" smtClean="0"/>
              <a:t>25/01/2024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83768" y="6356350"/>
            <a:ext cx="3086100" cy="365125"/>
          </a:xfrm>
        </p:spPr>
        <p:txBody>
          <a:bodyPr/>
          <a:lstStyle/>
          <a:p>
            <a:r>
              <a:rPr lang="en-US" smtClean="0"/>
              <a:t>ESB-RES-C210 L1G2-Speech for Employability-2.4-PPT–Verbal and Non-Verbal Communication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880397" y="6356349"/>
            <a:ext cx="1623965" cy="365125"/>
          </a:xfrm>
        </p:spPr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2440" y="6237312"/>
            <a:ext cx="432048" cy="351252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7507325" y="6237312"/>
            <a:ext cx="1022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@ESBUK</a:t>
            </a: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06" b="25809"/>
          <a:stretch/>
        </p:blipFill>
        <p:spPr>
          <a:xfrm>
            <a:off x="0" y="0"/>
            <a:ext cx="9144000" cy="115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06123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ESB-RES-C210 L1G2-Speech for Employability-2.4-PPT–Verbal and Non-Verbal Communication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13006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ESB-RES-C210 L1G2-Speech for Employability-2.4-PPT–Verbal and Non-Verbal Communication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02220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ESB-RES-C210 L1G2-Speech for Employability-2.4-PPT–Verbal and Non-Verbal Communication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80653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ESB-RES-C210 L1G2-Speech for Employability-2.4-PPT–Verbal and Non-Verbal Communication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71359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15DB29-7BB4-7A45-8D62-6B51BCB1C4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2C3B58-B294-A747-802A-776084A1CB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B4C665-2C0E-6542-A07A-63A1FFB8F2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44DD4D-CF83-434C-8DAA-BE867DCBC2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ESB-RES-C210 L1G2-Speech for Employability-2.4-PPT–Verbal and Non-Verbal Communication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4E3668-F498-1C4F-8A7B-1DA4DA3D81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7287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A44FF3-0293-F242-8A38-C19881589B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CC4797-360D-FB40-9984-BD6CA6D93F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BC5C93-C82D-6545-A89C-D1F0182391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E0AAB1-487E-7448-BF62-D05379C1CA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ESB-RES-C210 L1G2-Speech for Employability-2.4-PPT–Verbal and Non-Verbal Communication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0E5DF2-6728-914C-B046-382A09BD37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7759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06FD78-2B18-5C41-9B2A-987A5E8F34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B1F8DF-4D26-0E4A-9B43-4C8CF4571E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2C0573-21A9-E245-A498-690B21359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FAED74-4105-0245-8D30-EBFFC80D48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ESB-RES-C210 L1G2-Speech for Employability-2.4-PPT–Verbal and Non-Verbal Communication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14EEF4-DE88-A34C-A097-3C67B23456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0592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A69B44-87F1-9449-B428-9797FCCCBC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BD7D64-9149-E845-94AC-A63568B966C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3A5A46E-30F4-C64D-AA5C-2B26832E79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D23D10-C011-794C-BE2C-F90C533022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CE9DA27-CCC0-C845-83E0-D2DAED940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ESB-RES-C210 L1G2-Speech for Employability-2.4-PPT–Verbal and Non-Verbal Communication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39F30F-B6CD-1E4C-9F8D-7D95E73193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3433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4BF9DC-E5DE-134E-A1F0-C6AB5B0361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A7FA9A-4A58-514F-A496-7197565DD7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8BCDE2-6557-9F4F-A945-7859F5B9DD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BD9D11B-2219-5549-9D7C-A2E1833CC7A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0D6A558-8F49-FF47-942A-29E891C283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B389C6D-27D9-D34E-AD81-A008E03228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ECB338C-347E-FD4B-BBE5-9556FC8C7F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ESB-RES-C210 L1G2-Speech for Employability-2.4-PPT–Verbal and Non-Verbal Communication</a:t>
            </a: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83AFE20-7D27-9D4D-B202-493D1C173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1251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F8765-84D7-744A-A329-2D253F5994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89E971-D553-764B-B27A-EFC8EC4268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0F501C-F391-A04B-A77F-E22C9149A6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ESB-RES-C210 L1G2-Speech for Employability-2.4-PPT–Verbal and Non-Verbal Communication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490270-F13A-6042-AEFD-55131F5A4D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0498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484784"/>
            <a:ext cx="78867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79512" y="6356351"/>
            <a:ext cx="2057400" cy="365125"/>
          </a:xfrm>
        </p:spPr>
        <p:txBody>
          <a:bodyPr/>
          <a:lstStyle/>
          <a:p>
            <a:r>
              <a:rPr lang="en-US" smtClean="0"/>
              <a:t>25/01/2024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411760" y="6356351"/>
            <a:ext cx="3086100" cy="365125"/>
          </a:xfrm>
        </p:spPr>
        <p:txBody>
          <a:bodyPr/>
          <a:lstStyle/>
          <a:p>
            <a:r>
              <a:rPr lang="en-US" smtClean="0"/>
              <a:t>ESB-RES-C210 L1G2-Speech for Employability-2.4-PPT–Verbal and Non-Verbal Communication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672708" y="6356351"/>
            <a:ext cx="1491580" cy="365125"/>
          </a:xfrm>
        </p:spPr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47E8AE4-960E-AD43-B751-DEF8CDFA610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06" b="25809"/>
          <a:stretch/>
        </p:blipFill>
        <p:spPr>
          <a:xfrm>
            <a:off x="0" y="0"/>
            <a:ext cx="9144000" cy="115212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3066A86-E4DD-F341-B26F-3E2EB20DE30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2576" y="6356351"/>
            <a:ext cx="432048" cy="35125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596B760-A39D-D247-B599-343715BCDB13}"/>
              </a:ext>
            </a:extLst>
          </p:cNvPr>
          <p:cNvSpPr txBox="1"/>
          <p:nvPr userDrawn="1"/>
        </p:nvSpPr>
        <p:spPr>
          <a:xfrm>
            <a:off x="7510288" y="6352144"/>
            <a:ext cx="1022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@ESBUK</a:t>
            </a:r>
          </a:p>
        </p:txBody>
      </p:sp>
    </p:spTree>
    <p:extLst>
      <p:ext uri="{BB962C8B-B14F-4D97-AF65-F5344CB8AC3E}">
        <p14:creationId xmlns:p14="http://schemas.microsoft.com/office/powerpoint/2010/main" val="21539276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5C45B39-8F22-CD45-B2B2-D556B9E90C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730155F-E6BB-7D47-B74E-68E319176C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ESB-RES-C210 L1G2-Speech for Employability-2.4-PPT–Verbal and Non-Verbal Communication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838982-0AD9-5D43-AEA9-531E60410A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4074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79692C-9455-564A-915B-AABAD5AE1A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0D9C1C-A125-E249-B796-E218343EFB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676FDA-F4A5-3149-9428-0D5355FE42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AE388B-6BE2-6F42-9FCD-F7383A89D2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4EECDA6-8AA7-BD4A-AD46-650DC514F6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ESB-RES-C210 L1G2-Speech for Employability-2.4-PPT–Verbal and Non-Verbal Communication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585C52-9624-F146-8E17-61263F9638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4396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9CA5A5-E1D8-654A-99EB-B81115FAA7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5CA6445-0338-BC4A-8520-0A47F3460BE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5A2FAAF-1D5A-F74B-A238-BEE5395B26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1D4FBE-C7C1-6A4D-8763-912AE8099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4223B2-4D22-4042-894B-5587E2F35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ESB-RES-C210 L1G2-Speech for Employability-2.4-PPT–Verbal and Non-Verbal Communication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F0C9A0B-F2BA-F24A-9D99-DFA721710B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2461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99AE1F-43EE-3748-8ED8-C691B6F3BA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B80C4DA-3E51-2F4B-8402-3DBD7C69C7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366FBE-120C-6643-BC1D-FB83863045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E9543D-EA10-3546-8A86-631EC27203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ESB-RES-C210 L1G2-Speech for Employability-2.4-PPT–Verbal and Non-Verbal Communication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8A2AD0-F386-A740-A670-903E33000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6182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963CBD5-2396-1E41-9333-AD414D435A2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0BB5769-E401-E944-A524-C2C35A1081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14C7AC-73A6-3041-BB65-95F1FCE0AA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0587F6-75C7-2148-8B79-31080C0FC5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ESB-RES-C210 L1G2-Speech for Employability-2.4-PPT–Verbal and Non-Verbal Communication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048A04-D702-C24C-9707-D3E019B60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4432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ESB-RES-C210 L1G2-Speech for Employability-2.4-PPT–Verbal and Non-Verbal Communication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05851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ESB-RES-C210 L1G2-Speech for Employability-2.4-PPT–Verbal and Non-Verbal Communication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0615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ESB-RES-C210 L1G2-Speech for Employability-2.4-PPT–Verbal and Non-Verbal Communication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41771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ESB-RES-C210 L1G2-Speech for Employability-2.4-PPT–Verbal and Non-Verbal Communication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77983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ESB-RES-C210 L1G2-Speech for Employability-2.4-PPT–Verbal and Non-Verbal Communication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4822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ESB-RES-C210 L1G2-Speech for Employability-2.4-PPT–Verbal and Non-Verbal Communication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46471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ESB-RES-C210 L1G2-Speech for Employability-2.4-PPT–Verbal and Non-Verbal Communication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9275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25/01/2024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ESB-RES-C210 L1G2-Speech for Employability-2.4-PPT–Verbal and Non-Verbal Communication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C07C4F-4DD7-4452-9CBE-7B4BC77324C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35221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85" r:id="rId2"/>
    <p:sldLayoutId id="2147483674" r:id="rId3"/>
    <p:sldLayoutId id="214748368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  <p:sldLayoutId id="2147483683" r:id="rId13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7B8F6DA-4F64-B141-A188-9B0FCB51C4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A22BBE-F8C8-B04C-B0A8-E4551DD7CB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DFA96A-8A86-D041-B287-D9DB5F7BEA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25/01/2024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D5F56B-812F-FE48-B763-EDE7306DCB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ESB-RES-C210 L1G2-Speech for Employability-2.4-PPT–Verbal and Non-Verbal Communication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560CD7-9D28-234B-8A60-02B8976E02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313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3" Type="http://schemas.openxmlformats.org/officeDocument/2006/relationships/slide" Target="slide9.xml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8.xml"/><Relationship Id="rId11" Type="http://schemas.openxmlformats.org/officeDocument/2006/relationships/image" Target="../media/image3.png"/><Relationship Id="rId5" Type="http://schemas.openxmlformats.org/officeDocument/2006/relationships/image" Target="../media/image13.png"/><Relationship Id="rId10" Type="http://schemas.openxmlformats.org/officeDocument/2006/relationships/image" Target="../media/image16.jpeg"/><Relationship Id="rId4" Type="http://schemas.openxmlformats.org/officeDocument/2006/relationships/image" Target="../media/image12.png"/><Relationship Id="rId9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19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E7C02B-C5E1-7A4E-85E0-707A23B3F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758FB9-9D8A-6B4F-90F2-BDD3ED4206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23728" y="6356351"/>
            <a:ext cx="4104456" cy="365125"/>
          </a:xfrm>
        </p:spPr>
        <p:txBody>
          <a:bodyPr/>
          <a:lstStyle/>
          <a:p>
            <a:r>
              <a:rPr lang="en-US" dirty="0" smtClean="0"/>
              <a:t>ESB-RES-C210 </a:t>
            </a:r>
          </a:p>
          <a:p>
            <a:r>
              <a:rPr lang="en-US" dirty="0" smtClean="0"/>
              <a:t>L1G2-Speech for Employability-2.4-PPT–Verbal and Non-Verbal Communication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69DDC0-3EF1-4D47-B239-B6DE7EB0D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1</a:t>
            </a:fld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30C97A73-8511-DD43-BE87-4328925D31A2}"/>
              </a:ext>
            </a:extLst>
          </p:cNvPr>
          <p:cNvSpPr txBox="1">
            <a:spLocks/>
          </p:cNvSpPr>
          <p:nvPr/>
        </p:nvSpPr>
        <p:spPr>
          <a:xfrm>
            <a:off x="323528" y="1052736"/>
            <a:ext cx="788670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i="1" dirty="0">
                <a:latin typeface="+mn-lt"/>
              </a:rPr>
              <a:t>Section 2 – Take part in an interview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9D1078A-C66D-48F3-9603-61AA1E82CA34}"/>
              </a:ext>
            </a:extLst>
          </p:cNvPr>
          <p:cNvSpPr/>
          <p:nvPr/>
        </p:nvSpPr>
        <p:spPr>
          <a:xfrm>
            <a:off x="323528" y="1916832"/>
            <a:ext cx="8496944" cy="792088"/>
          </a:xfrm>
          <a:prstGeom prst="rect">
            <a:avLst/>
          </a:prstGeom>
          <a:solidFill>
            <a:srgbClr val="C3D62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400" b="1" i="1" dirty="0"/>
              <a:t>Lesson Objective: using verbal and non-verbal communication in an interview situation.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D802D75-4751-4BB2-B5BD-7B9278E0C5BA}"/>
              </a:ext>
            </a:extLst>
          </p:cNvPr>
          <p:cNvSpPr/>
          <p:nvPr/>
        </p:nvSpPr>
        <p:spPr>
          <a:xfrm>
            <a:off x="346497" y="2991979"/>
            <a:ext cx="8496944" cy="3071368"/>
          </a:xfrm>
          <a:prstGeom prst="rect">
            <a:avLst/>
          </a:prstGeom>
          <a:solidFill>
            <a:srgbClr val="FBD10B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GB" b="1" i="1" dirty="0"/>
              <a:t>Lesson Outcomes: </a:t>
            </a:r>
          </a:p>
          <a:p>
            <a:r>
              <a:rPr lang="en-GB" b="1" i="1" dirty="0"/>
              <a:t>By the end of this lesson, you should have:</a:t>
            </a:r>
          </a:p>
          <a:p>
            <a:endParaRPr lang="en-GB" i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i="1" dirty="0"/>
              <a:t>Explored different greetings and farewells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i="1" dirty="0"/>
              <a:t>Thought about what is appropriate body language to use in an interview situation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i="1" dirty="0"/>
              <a:t>Considered the impact of different examples of non-verbal communication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i="1" dirty="0"/>
              <a:t>Practised responding to questions</a:t>
            </a:r>
            <a:endParaRPr lang="en-GB" b="1" i="1" dirty="0"/>
          </a:p>
          <a:p>
            <a:r>
              <a:rPr lang="en-GB" b="1" i="1" dirty="0"/>
              <a:t/>
            </a:r>
            <a:br>
              <a:rPr lang="en-GB" b="1" i="1" dirty="0"/>
            </a:br>
            <a:endParaRPr lang="en-GB" b="1" i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3CAA424-0AA8-B403-F59A-39DEFB404E94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3"/>
          <a:srcRect l="14665" t="1" r="11395" b="1"/>
          <a:stretch/>
        </p:blipFill>
        <p:spPr>
          <a:xfrm>
            <a:off x="8502038" y="6235932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4731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533466-3781-783C-A535-2EB7BE513A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536" y="1119660"/>
            <a:ext cx="7886700" cy="576064"/>
          </a:xfrm>
        </p:spPr>
        <p:txBody>
          <a:bodyPr/>
          <a:lstStyle/>
          <a:p>
            <a:r>
              <a:rPr lang="en-GB" b="1" i="1" dirty="0">
                <a:latin typeface="+mn-lt"/>
              </a:rPr>
              <a:t>Positive or negative</a:t>
            </a:r>
            <a:endParaRPr lang="en-GB" dirty="0">
              <a:latin typeface="+mn-lt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CC3BE50-C091-1A04-6974-EADD2DCF9E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C7F9AC4-9673-6DE6-2B8A-3DB7A0F238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11760" y="6356351"/>
            <a:ext cx="3888432" cy="365125"/>
          </a:xfrm>
        </p:spPr>
        <p:txBody>
          <a:bodyPr/>
          <a:lstStyle/>
          <a:p>
            <a:r>
              <a:rPr lang="en-US" dirty="0" smtClean="0"/>
              <a:t>ESB-RES-C210 </a:t>
            </a:r>
          </a:p>
          <a:p>
            <a:r>
              <a:rPr lang="en-US" dirty="0" smtClean="0"/>
              <a:t>L1G2-Speech for Employability-2.4-PPT–Verbal and Non-Verbal Communication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308E99-AF2D-72BE-E056-CF32B4A4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10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9DB3221-B350-0D36-B0E1-7F8F128F27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363" y="2464178"/>
            <a:ext cx="1608549" cy="3312926"/>
          </a:xfrm>
          <a:prstGeom prst="rect">
            <a:avLst/>
          </a:prstGeom>
        </p:spPr>
      </p:pic>
      <p:pic>
        <p:nvPicPr>
          <p:cNvPr id="11" name="Picture 10">
            <a:hlinkClick r:id="rId3" action="ppaction://hlinksldjump"/>
            <a:extLst>
              <a:ext uri="{FF2B5EF4-FFF2-40B4-BE49-F238E27FC236}">
                <a16:creationId xmlns:a16="http://schemas.microsoft.com/office/drawing/2014/main" id="{145A516B-5467-9C73-C3E6-D9D8F89B27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27511" y="1278657"/>
            <a:ext cx="1571625" cy="127635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5BCDEC1-1688-55F4-2963-FCCCFFF0EF0E}"/>
              </a:ext>
            </a:extLst>
          </p:cNvPr>
          <p:cNvSpPr txBox="1"/>
          <p:nvPr/>
        </p:nvSpPr>
        <p:spPr>
          <a:xfrm>
            <a:off x="2441476" y="2714004"/>
            <a:ext cx="6462464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How did the engaged and disinterested listeners' actions affect your storytelling experience?</a:t>
            </a:r>
          </a:p>
          <a:p>
            <a:endParaRPr lang="en-GB" sz="1200" dirty="0"/>
          </a:p>
          <a:p>
            <a:endParaRPr lang="en-GB" sz="1200" dirty="0"/>
          </a:p>
          <a:p>
            <a:r>
              <a:rPr lang="en-GB" sz="1200" dirty="0"/>
              <a:t>What were the most noticeable body language cues from the engaged listener that encouraged you during your story?</a:t>
            </a:r>
          </a:p>
          <a:p>
            <a:endParaRPr lang="en-GB" sz="1200" dirty="0"/>
          </a:p>
          <a:p>
            <a:endParaRPr lang="en-GB" sz="1200" dirty="0"/>
          </a:p>
          <a:p>
            <a:r>
              <a:rPr lang="en-GB" sz="1200" dirty="0"/>
              <a:t>What challenges did you face when trying to display disinterest as the disinterested listener?</a:t>
            </a:r>
          </a:p>
          <a:p>
            <a:endParaRPr lang="en-GB" sz="1200" dirty="0"/>
          </a:p>
          <a:p>
            <a:endParaRPr lang="en-GB" sz="1200" dirty="0"/>
          </a:p>
          <a:p>
            <a:r>
              <a:rPr lang="en-GB" sz="1200" dirty="0"/>
              <a:t>Did the exaggerated disinterested body language affect your confidence or enthusiasm as a storyteller? How?</a:t>
            </a:r>
          </a:p>
          <a:p>
            <a:endParaRPr lang="en-GB" sz="1200" dirty="0"/>
          </a:p>
          <a:p>
            <a:endParaRPr lang="en-GB" sz="1200" dirty="0"/>
          </a:p>
          <a:p>
            <a:r>
              <a:rPr lang="en-GB" sz="1200" dirty="0"/>
              <a:t>How can this game help you understand the importance of non-verbal communication in real-life situations?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AEFFF58-7BB6-8D14-09BD-25078A6CA58A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5"/>
          <a:srcRect l="14665" t="1" r="11395" b="1"/>
          <a:stretch/>
        </p:blipFill>
        <p:spPr>
          <a:xfrm>
            <a:off x="8502038" y="6235932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10973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46C7B6-482D-B3F9-8015-268C81F6CD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536" y="818972"/>
            <a:ext cx="7886700" cy="936104"/>
          </a:xfrm>
        </p:spPr>
        <p:txBody>
          <a:bodyPr/>
          <a:lstStyle/>
          <a:p>
            <a:r>
              <a:rPr lang="en-GB" b="1" i="1" dirty="0">
                <a:latin typeface="+mn-lt"/>
              </a:rPr>
              <a:t>Practise together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E5DA2DE-DC1A-88A2-0DB1-283839128E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A4629A-D370-83D3-7499-927036C45B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23728" y="6356351"/>
            <a:ext cx="4104456" cy="365125"/>
          </a:xfrm>
        </p:spPr>
        <p:txBody>
          <a:bodyPr/>
          <a:lstStyle/>
          <a:p>
            <a:r>
              <a:rPr lang="en-US" dirty="0" smtClean="0"/>
              <a:t>ESB-RES-C210 </a:t>
            </a:r>
          </a:p>
          <a:p>
            <a:r>
              <a:rPr lang="en-US" dirty="0" smtClean="0"/>
              <a:t>L1G2-Speech for Employability-2.4-PPT–Verbal and Non-Verbal Communication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1416EB-68BE-D558-69A0-A181E1989D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11</a:t>
            </a:fld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128D59E-6D60-C839-44E1-8FECB30E2791}"/>
              </a:ext>
            </a:extLst>
          </p:cNvPr>
          <p:cNvSpPr/>
          <p:nvPr/>
        </p:nvSpPr>
        <p:spPr>
          <a:xfrm>
            <a:off x="476354" y="1880828"/>
            <a:ext cx="3816424" cy="3096344"/>
          </a:xfrm>
          <a:prstGeom prst="rect">
            <a:avLst/>
          </a:prstGeom>
          <a:solidFill>
            <a:srgbClr val="FBD30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400" dirty="0">
                <a:solidFill>
                  <a:schemeClr val="tx1"/>
                </a:solidFill>
              </a:rPr>
              <a:t>Pair up and have a go at interviewing one another. You can:</a:t>
            </a:r>
          </a:p>
          <a:p>
            <a:endParaRPr lang="en-GB" sz="140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/>
                </a:solidFill>
              </a:rPr>
              <a:t>Use the mock interview questions in the workbook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/>
                </a:solidFill>
              </a:rPr>
              <a:t>Use the ‘weird and wonderful’ questions in the workbook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/>
                </a:solidFill>
              </a:rPr>
              <a:t>Use one another’s CVs to ask your own questions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/>
                </a:solidFill>
              </a:rPr>
              <a:t>Use the constructive feedback sentence starters to help one another improve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/>
                </a:solidFill>
              </a:rPr>
              <a:t>Tell each other what you have done well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/>
                </a:solidFill>
              </a:rPr>
              <a:t>Use the self-assessment tool to see what you would like to work on next.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82F43D9-F160-B0F0-D40B-06A201A2530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610"/>
          <a:stretch/>
        </p:blipFill>
        <p:spPr>
          <a:xfrm>
            <a:off x="4880620" y="1340768"/>
            <a:ext cx="3312368" cy="446449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8DB718E-C375-6358-B6D3-99F8548E19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02533" y="5102924"/>
            <a:ext cx="1491580" cy="127239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0865DD8-1A5C-543A-16AD-FD14685BFA09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5"/>
          <a:srcRect l="14665" t="1" r="11395" b="1"/>
          <a:stretch/>
        </p:blipFill>
        <p:spPr>
          <a:xfrm>
            <a:off x="8502038" y="6235932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16326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5756" y="1127167"/>
            <a:ext cx="7886700" cy="348194"/>
          </a:xfrm>
        </p:spPr>
        <p:txBody>
          <a:bodyPr>
            <a:noAutofit/>
          </a:bodyPr>
          <a:lstStyle/>
          <a:p>
            <a:r>
              <a:rPr lang="en-GB" sz="2800" b="1" i="1" dirty="0">
                <a:latin typeface="+mn-lt"/>
              </a:rPr>
              <a:t>Relevant Grade Descriptors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123728" y="6356351"/>
            <a:ext cx="4032448" cy="365125"/>
          </a:xfrm>
        </p:spPr>
        <p:txBody>
          <a:bodyPr/>
          <a:lstStyle/>
          <a:p>
            <a:r>
              <a:rPr lang="en-US" dirty="0" smtClean="0"/>
              <a:t>ESB-RES-C210 </a:t>
            </a:r>
          </a:p>
          <a:p>
            <a:r>
              <a:rPr lang="en-US" dirty="0" smtClean="0"/>
              <a:t>L1G2-Speech for Employability-2.4-PPT–Verbal and Non-Verbal Communication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2</a:t>
            </a:fld>
            <a:endParaRPr lang="en-GB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4957362"/>
              </p:ext>
            </p:extLst>
          </p:nvPr>
        </p:nvGraphicFramePr>
        <p:xfrm>
          <a:off x="405756" y="1628800"/>
          <a:ext cx="8297676" cy="4416552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429940">
                  <a:extLst>
                    <a:ext uri="{9D8B030D-6E8A-4147-A177-3AD203B41FA5}">
                      <a16:colId xmlns:a16="http://schemas.microsoft.com/office/drawing/2014/main" val="586849962"/>
                    </a:ext>
                  </a:extLst>
                </a:gridCol>
                <a:gridCol w="1129196">
                  <a:extLst>
                    <a:ext uri="{9D8B030D-6E8A-4147-A177-3AD203B41FA5}">
                      <a16:colId xmlns:a16="http://schemas.microsoft.com/office/drawing/2014/main" val="432970131"/>
                    </a:ext>
                  </a:extLst>
                </a:gridCol>
                <a:gridCol w="1434635">
                  <a:extLst>
                    <a:ext uri="{9D8B030D-6E8A-4147-A177-3AD203B41FA5}">
                      <a16:colId xmlns:a16="http://schemas.microsoft.com/office/drawing/2014/main" val="2677484745"/>
                    </a:ext>
                  </a:extLst>
                </a:gridCol>
                <a:gridCol w="1434635">
                  <a:extLst>
                    <a:ext uri="{9D8B030D-6E8A-4147-A177-3AD203B41FA5}">
                      <a16:colId xmlns:a16="http://schemas.microsoft.com/office/drawing/2014/main" val="3149520564"/>
                    </a:ext>
                  </a:extLst>
                </a:gridCol>
                <a:gridCol w="1474142">
                  <a:extLst>
                    <a:ext uri="{9D8B030D-6E8A-4147-A177-3AD203B41FA5}">
                      <a16:colId xmlns:a16="http://schemas.microsoft.com/office/drawing/2014/main" val="1215520350"/>
                    </a:ext>
                  </a:extLst>
                </a:gridCol>
                <a:gridCol w="1395128">
                  <a:extLst>
                    <a:ext uri="{9D8B030D-6E8A-4147-A177-3AD203B41FA5}">
                      <a16:colId xmlns:a16="http://schemas.microsoft.com/office/drawing/2014/main" val="1411141566"/>
                    </a:ext>
                  </a:extLst>
                </a:gridCol>
              </a:tblGrid>
              <a:tr h="4813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1" spc="-5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Section 2: Take Part in an Interview (2 minutes)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C2D72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Pa</a:t>
                      </a:r>
                      <a:r>
                        <a:rPr lang="en-GB" sz="1000" b="1" spc="-5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</a:t>
                      </a:r>
                      <a:r>
                        <a:rPr lang="en-GB" sz="10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C2D72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Good Pass</a:t>
                      </a:r>
                      <a:br>
                        <a:rPr lang="en-GB" sz="10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GB" sz="10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(Endorsed)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C2D72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1" spc="5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M</a:t>
                      </a:r>
                      <a:r>
                        <a:rPr lang="en-GB" sz="10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e</a:t>
                      </a:r>
                      <a:r>
                        <a:rPr lang="en-GB" sz="1000" b="1" spc="5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lang="en-GB" sz="1000" b="1" spc="-5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lang="en-GB" sz="10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C2D72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Merit Plus</a:t>
                      </a:r>
                      <a:br>
                        <a:rPr lang="en-GB" sz="10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GB" sz="10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(Endorsed)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C2D72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1" spc="-5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Di</a:t>
                      </a:r>
                      <a:r>
                        <a:rPr lang="en-GB" sz="10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</a:t>
                      </a:r>
                      <a:r>
                        <a:rPr lang="en-GB" sz="1000" b="1" spc="15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</a:t>
                      </a:r>
                      <a:r>
                        <a:rPr lang="en-GB" sz="1000" b="1" spc="-5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lang="en-GB" sz="1000" b="1" spc="5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nc</a:t>
                      </a:r>
                      <a:r>
                        <a:rPr lang="en-GB" sz="10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tion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C2D72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651259"/>
                  </a:ext>
                </a:extLst>
              </a:tr>
              <a:tr h="1414283">
                <a:tc>
                  <a:txBody>
                    <a:bodyPr/>
                    <a:lstStyle/>
                    <a:p>
                      <a:pPr algn="ctr">
                        <a:lnSpc>
                          <a:spcPts val="121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0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Voice and Speech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21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0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C2D721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0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There </a:t>
                      </a:r>
                      <a:r>
                        <a:rPr lang="en-GB" sz="10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is clear or audible</a:t>
                      </a:r>
                      <a:r>
                        <a:rPr lang="en-GB" sz="10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voice, with some hesitation. </a:t>
                      </a:r>
                      <a:endParaRPr lang="en-GB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0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Standard English is mostly used.</a:t>
                      </a:r>
                      <a:endParaRPr lang="en-GB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0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0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There is clear </a:t>
                      </a:r>
                      <a:r>
                        <a:rPr lang="en-GB" sz="10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GB" sz="10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audible voice, with some hesitation. </a:t>
                      </a:r>
                      <a:endParaRPr lang="en-GB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0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Standard English is mostly used.</a:t>
                      </a:r>
                      <a:endParaRPr lang="en-GB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0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0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There is clear and audible voice. Speech is unhurried, and there is </a:t>
                      </a:r>
                      <a:r>
                        <a:rPr lang="en-GB" sz="10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some use of pause</a:t>
                      </a:r>
                      <a:r>
                        <a:rPr lang="en-GB" sz="10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  <a:endParaRPr lang="en-GB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0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Standard English is used throughout.</a:t>
                      </a:r>
                      <a:endParaRPr lang="en-GB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0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0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There is clear and audible voice. Speech is unhurried. There is </a:t>
                      </a:r>
                      <a:r>
                        <a:rPr lang="en-GB" sz="10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regular </a:t>
                      </a:r>
                      <a:r>
                        <a:rPr lang="en-GB" sz="10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use of pause. </a:t>
                      </a:r>
                      <a:endParaRPr lang="en-GB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0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Standard English is used throughout.</a:t>
                      </a:r>
                      <a:endParaRPr lang="en-GB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0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0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There is clear and audible voice, with </a:t>
                      </a:r>
                      <a:r>
                        <a:rPr lang="en-GB" sz="10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fluent delivery</a:t>
                      </a:r>
                      <a:r>
                        <a:rPr lang="en-GB" sz="10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 Responses are</a:t>
                      </a:r>
                      <a:r>
                        <a:rPr lang="en-GB" sz="10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delivered with authority </a:t>
                      </a:r>
                      <a:r>
                        <a:rPr lang="en-GB" sz="10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and there is a regular use of pause. </a:t>
                      </a:r>
                      <a:endParaRPr lang="en-GB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0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Standard English is confidently used throughout.  </a:t>
                      </a:r>
                      <a:endParaRPr lang="en-GB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478616"/>
                  </a:ext>
                </a:extLst>
              </a:tr>
              <a:tr h="1414283">
                <a:tc>
                  <a:txBody>
                    <a:bodyPr/>
                    <a:lstStyle/>
                    <a:p>
                      <a:pPr algn="ctr">
                        <a:lnSpc>
                          <a:spcPts val="121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0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Non-Verbal Communication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21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0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C2D721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0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There is some eye contact with the assessor </a:t>
                      </a:r>
                      <a:r>
                        <a:rPr lang="en-GB" sz="10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at the beginning or end </a:t>
                      </a:r>
                      <a:r>
                        <a:rPr lang="en-GB" sz="10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of the interview. </a:t>
                      </a:r>
                      <a:endParaRPr lang="en-GB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0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</a:pP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There is some eye contact with the assessor at the beginning </a:t>
                      </a:r>
                      <a:r>
                        <a:rPr lang="en-GB" sz="10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end of the interview. </a:t>
                      </a:r>
                      <a:endParaRPr lang="en-GB" sz="1200" b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Bef>
                          <a:spcPts val="100"/>
                        </a:spcBef>
                      </a:pPr>
                      <a:r>
                        <a:rPr lang="en-US" sz="10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200" b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</a:pP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There is regular eye contact with the assessor </a:t>
                      </a:r>
                      <a:r>
                        <a:rPr lang="en-GB" sz="10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during some of the interview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</a:t>
                      </a:r>
                      <a:endParaRPr lang="en-GB" sz="1200" b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Bef>
                          <a:spcPts val="100"/>
                        </a:spcBef>
                      </a:pP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200" b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Bef>
                          <a:spcPts val="100"/>
                        </a:spcBef>
                      </a:pP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There </a:t>
                      </a:r>
                      <a:r>
                        <a:rPr lang="en-GB" sz="10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is appropriate body language 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(facial expression, gesture, etc.).</a:t>
                      </a:r>
                      <a:endParaRPr lang="en-GB" sz="1200" b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Bef>
                          <a:spcPts val="100"/>
                        </a:spcBef>
                      </a:pP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200" b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0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There is regular eye contact with the assessor during </a:t>
                      </a:r>
                      <a:r>
                        <a:rPr lang="en-GB" sz="10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most</a:t>
                      </a:r>
                      <a:r>
                        <a:rPr lang="en-GB" sz="10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of the interview. </a:t>
                      </a:r>
                      <a:endParaRPr lang="en-GB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0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There is appropriate body language (facial expression, gesture, etc.).</a:t>
                      </a:r>
                      <a:endParaRPr lang="en-GB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0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0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There is regular and confident eye contact with the assessor </a:t>
                      </a:r>
                      <a:r>
                        <a:rPr lang="en-GB" sz="10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throughout</a:t>
                      </a:r>
                      <a:r>
                        <a:rPr lang="en-GB" sz="10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the interview. </a:t>
                      </a:r>
                      <a:endParaRPr lang="en-GB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0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There is an appropriate and </a:t>
                      </a:r>
                      <a:r>
                        <a:rPr lang="en-GB" sz="10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confident </a:t>
                      </a:r>
                      <a:r>
                        <a:rPr lang="en-GB" sz="10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use of body language (facial expression, gesture, etc.). </a:t>
                      </a:r>
                      <a:endParaRPr lang="en-GB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1698713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EFD0C581-07F7-7926-FD79-7B00AD076A79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/>
          <a:srcRect l="14665" t="1" r="11395" b="1"/>
          <a:stretch/>
        </p:blipFill>
        <p:spPr>
          <a:xfrm>
            <a:off x="8502038" y="6235932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82809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83B57150-3BDD-F788-708E-B26A069FFFD5}"/>
              </a:ext>
            </a:extLst>
          </p:cNvPr>
          <p:cNvCxnSpPr/>
          <p:nvPr/>
        </p:nvCxnSpPr>
        <p:spPr>
          <a:xfrm>
            <a:off x="395536" y="3833493"/>
            <a:ext cx="8496944" cy="0"/>
          </a:xfrm>
          <a:prstGeom prst="straightConnector1">
            <a:avLst/>
          </a:prstGeom>
          <a:ln w="28575"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98D80B65-55D7-139F-2123-D467682B49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946868"/>
            <a:ext cx="7886700" cy="792088"/>
          </a:xfrm>
        </p:spPr>
        <p:txBody>
          <a:bodyPr/>
          <a:lstStyle/>
          <a:p>
            <a:r>
              <a:rPr lang="en-GB" b="1" i="1" dirty="0">
                <a:latin typeface="+mn-lt"/>
              </a:rPr>
              <a:t>Formal or informal?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079C9FD-3C02-4A74-BD4D-EBE40A5D09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3FBDA8-E2BD-95B8-EC85-0282BDEDDF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23728" y="6356351"/>
            <a:ext cx="4104456" cy="365125"/>
          </a:xfrm>
        </p:spPr>
        <p:txBody>
          <a:bodyPr/>
          <a:lstStyle/>
          <a:p>
            <a:r>
              <a:rPr lang="en-US" dirty="0" smtClean="0"/>
              <a:t>ESB-RES-C210 </a:t>
            </a:r>
          </a:p>
          <a:p>
            <a:r>
              <a:rPr lang="en-US" dirty="0" smtClean="0"/>
              <a:t>L1G2-Speech for Employability-2.4-PPT–Verbal and Non-Verbal Communication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A2E5591-040C-BA9A-0460-D57E821AFD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3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E64F6FF-08F8-8893-B81E-96E683D189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4116" y="3283877"/>
            <a:ext cx="1198792" cy="120440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4EF0CCF-48C2-BE59-EC7D-9F4CEFF601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67262" y="3231289"/>
            <a:ext cx="1309720" cy="120440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AF07130-3CF8-1077-C9A8-C98B7E61ACD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7512"/>
          <a:stretch/>
        </p:blipFill>
        <p:spPr>
          <a:xfrm>
            <a:off x="1083233" y="3121454"/>
            <a:ext cx="1153679" cy="142407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B5B0B5B-61B2-1CD7-0012-162A02ECE46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94374" y="2977531"/>
            <a:ext cx="1166392" cy="1711923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DC72095B-813B-2310-4F0F-6AD5F6935C8F}"/>
              </a:ext>
            </a:extLst>
          </p:cNvPr>
          <p:cNvSpPr/>
          <p:nvPr/>
        </p:nvSpPr>
        <p:spPr>
          <a:xfrm>
            <a:off x="467544" y="1738956"/>
            <a:ext cx="8352928" cy="537916"/>
          </a:xfrm>
          <a:prstGeom prst="rect">
            <a:avLst/>
          </a:prstGeom>
          <a:solidFill>
            <a:srgbClr val="FBD10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We have provided two lists of phrases used for greeting and saying farewell. In groups, discuss one of the lists and place the phrases on the formality scale below: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5CAF4F0-47D4-5463-0114-97F8189EA974}"/>
              </a:ext>
            </a:extLst>
          </p:cNvPr>
          <p:cNvSpPr/>
          <p:nvPr/>
        </p:nvSpPr>
        <p:spPr>
          <a:xfrm>
            <a:off x="899592" y="4868806"/>
            <a:ext cx="1512168" cy="583698"/>
          </a:xfrm>
          <a:prstGeom prst="rect">
            <a:avLst/>
          </a:prstGeom>
          <a:solidFill>
            <a:srgbClr val="FCE78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Good day, esteemed sir</a:t>
            </a:r>
            <a:r>
              <a:rPr lang="en-GB" sz="1200">
                <a:solidFill>
                  <a:schemeClr val="tx1"/>
                </a:solidFill>
              </a:rPr>
              <a:t>/madam.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EA24423-2BED-F9A3-0EB6-632FFDE1F6DF}"/>
              </a:ext>
            </a:extLst>
          </p:cNvPr>
          <p:cNvSpPr txBox="1"/>
          <p:nvPr/>
        </p:nvSpPr>
        <p:spPr>
          <a:xfrm>
            <a:off x="323528" y="2335026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For example: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F410EFD-57A3-20AC-84B7-8E0A89FE2B5B}"/>
              </a:ext>
            </a:extLst>
          </p:cNvPr>
          <p:cNvSpPr/>
          <p:nvPr/>
        </p:nvSpPr>
        <p:spPr>
          <a:xfrm>
            <a:off x="2767665" y="4868806"/>
            <a:ext cx="1512168" cy="583698"/>
          </a:xfrm>
          <a:prstGeom prst="rect">
            <a:avLst/>
          </a:prstGeom>
          <a:solidFill>
            <a:srgbClr val="FCE78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Hello, pleased to meet you.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F83AF7D-D163-BB05-026E-7436221858C9}"/>
              </a:ext>
            </a:extLst>
          </p:cNvPr>
          <p:cNvSpPr/>
          <p:nvPr/>
        </p:nvSpPr>
        <p:spPr>
          <a:xfrm>
            <a:off x="4890437" y="4863138"/>
            <a:ext cx="1512168" cy="583698"/>
          </a:xfrm>
          <a:prstGeom prst="rect">
            <a:avLst/>
          </a:prstGeom>
          <a:solidFill>
            <a:srgbClr val="FCE78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Hiya.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3BD33A3F-C6B5-02EC-86B5-20283E551E26}"/>
              </a:ext>
            </a:extLst>
          </p:cNvPr>
          <p:cNvSpPr/>
          <p:nvPr/>
        </p:nvSpPr>
        <p:spPr>
          <a:xfrm>
            <a:off x="6894374" y="4866436"/>
            <a:ext cx="1512168" cy="583698"/>
          </a:xfrm>
          <a:prstGeom prst="rect">
            <a:avLst/>
          </a:prstGeom>
          <a:solidFill>
            <a:srgbClr val="FCE78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‘Sup?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928C83C1-F113-9281-FBF5-2D2BDE886179}"/>
              </a:ext>
            </a:extLst>
          </p:cNvPr>
          <p:cNvSpPr/>
          <p:nvPr/>
        </p:nvSpPr>
        <p:spPr>
          <a:xfrm>
            <a:off x="467544" y="5805264"/>
            <a:ext cx="8352928" cy="365119"/>
          </a:xfrm>
          <a:prstGeom prst="rect">
            <a:avLst/>
          </a:prstGeom>
          <a:solidFill>
            <a:srgbClr val="E6151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Where on the scale do you think you need to be for your 1:1 interview with the ESB assessor?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6A6DB4C-BB0B-12AE-DC60-CE3E6E13020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6"/>
          <a:srcRect l="14665" t="1" r="11395" b="1"/>
          <a:stretch/>
        </p:blipFill>
        <p:spPr>
          <a:xfrm>
            <a:off x="8502038" y="6235932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20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C56AD8-579C-C71C-99E9-D19EB6D9AE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1133204"/>
            <a:ext cx="8820472" cy="720080"/>
          </a:xfrm>
        </p:spPr>
        <p:txBody>
          <a:bodyPr>
            <a:noAutofit/>
          </a:bodyPr>
          <a:lstStyle/>
          <a:p>
            <a:r>
              <a:rPr lang="en-GB" sz="2300" b="1" i="1" dirty="0">
                <a:latin typeface="+mn-lt"/>
              </a:rPr>
              <a:t>What is appropriate body language to use in an interview situation?</a:t>
            </a:r>
            <a:endParaRPr lang="en-GB" sz="2300" b="1" dirty="0">
              <a:latin typeface="+mn-lt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7FB7595-D213-0537-11F1-C5BD673973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BCEFFFB-ADBA-DA54-18D3-3BB612DF1A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23728" y="6356351"/>
            <a:ext cx="3960440" cy="365125"/>
          </a:xfrm>
        </p:spPr>
        <p:txBody>
          <a:bodyPr/>
          <a:lstStyle/>
          <a:p>
            <a:r>
              <a:rPr lang="en-US" dirty="0" smtClean="0"/>
              <a:t>ESB-RES-C210 </a:t>
            </a:r>
          </a:p>
          <a:p>
            <a:r>
              <a:rPr lang="en-US" dirty="0" smtClean="0"/>
              <a:t>L1G2-Speech for Employability-2.4-PPT–Verbal and Non-Verbal Communication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0299BA-FC77-7431-12D6-81133AD735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4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82667A0-8465-2BD4-F07A-CE37CA3A43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8367" y="2345766"/>
            <a:ext cx="1516025" cy="213717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B6ABC5F-5CCE-B04B-02CE-6ECC196C9F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703" y="2193867"/>
            <a:ext cx="1689014" cy="244097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D1CA5FA-07D1-139D-FC24-E0C1605C8C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48264" y="2194755"/>
            <a:ext cx="1181100" cy="22479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523A641-869D-5B77-68D8-3F0A3893BE8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00978" y="2328503"/>
            <a:ext cx="1790700" cy="2019300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28F85E95-3AD7-296A-6DA3-25707D1EFAF7}"/>
              </a:ext>
            </a:extLst>
          </p:cNvPr>
          <p:cNvSpPr/>
          <p:nvPr/>
        </p:nvSpPr>
        <p:spPr>
          <a:xfrm>
            <a:off x="487089" y="4769761"/>
            <a:ext cx="8227777" cy="1354335"/>
          </a:xfrm>
          <a:prstGeom prst="rect">
            <a:avLst/>
          </a:prstGeom>
          <a:solidFill>
            <a:srgbClr val="C4D82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400" dirty="0">
                <a:solidFill>
                  <a:schemeClr val="tx1"/>
                </a:solidFill>
              </a:rPr>
              <a:t>Working in pairs, groups, or as a whole class: discuss what body language you think would be appropriate or inappropriate to use in an interview. </a:t>
            </a:r>
          </a:p>
          <a:p>
            <a:endParaRPr lang="en-GB" sz="1400" dirty="0">
              <a:solidFill>
                <a:schemeClr val="tx1"/>
              </a:solidFill>
            </a:endParaRPr>
          </a:p>
          <a:p>
            <a:r>
              <a:rPr lang="en-GB" sz="1400" dirty="0">
                <a:solidFill>
                  <a:schemeClr val="tx1"/>
                </a:solidFill>
              </a:rPr>
              <a:t>Additional task: create a poster showing a list of ‘Dos and Don’ts’ for interviewees. You could illustrate your poster with images found online, drawn by hand, or use photos of yourselves demonstrating your ideas.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765749F-5817-1AC8-AF7C-F874957EF55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6"/>
          <a:srcRect l="14665" t="1" r="11395" b="1"/>
          <a:stretch/>
        </p:blipFill>
        <p:spPr>
          <a:xfrm>
            <a:off x="8502038" y="6235932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5120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DEAB1D-168B-8D0A-C597-CEC6DEFDAE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980727"/>
            <a:ext cx="7886700" cy="507601"/>
          </a:xfrm>
        </p:spPr>
        <p:txBody>
          <a:bodyPr>
            <a:normAutofit/>
          </a:bodyPr>
          <a:lstStyle/>
          <a:p>
            <a:r>
              <a:rPr lang="en-GB" sz="2800" b="1" i="1" dirty="0">
                <a:latin typeface="+mn-lt"/>
              </a:rPr>
              <a:t>Non-verbal language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281DB6A-A729-387B-4C42-DCCF7D258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1477EA8-C005-651E-6BE3-29666F4565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95736" y="6356351"/>
            <a:ext cx="3888432" cy="365125"/>
          </a:xfrm>
        </p:spPr>
        <p:txBody>
          <a:bodyPr/>
          <a:lstStyle/>
          <a:p>
            <a:r>
              <a:rPr lang="en-US" dirty="0" smtClean="0"/>
              <a:t>ESB-RES-C210 </a:t>
            </a:r>
          </a:p>
          <a:p>
            <a:r>
              <a:rPr lang="en-US" dirty="0" smtClean="0"/>
              <a:t>L1G2-Speech for Employability-2.4-PPT–Verbal and Non-Verbal Communication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44FA45-7E84-A0FD-A626-D88139D124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5</a:t>
            </a:fld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4098BD9-6145-A692-EAC6-BE76D25CD1DD}"/>
              </a:ext>
            </a:extLst>
          </p:cNvPr>
          <p:cNvSpPr/>
          <p:nvPr/>
        </p:nvSpPr>
        <p:spPr>
          <a:xfrm>
            <a:off x="323528" y="1488329"/>
            <a:ext cx="8352928" cy="365125"/>
          </a:xfrm>
          <a:prstGeom prst="rect">
            <a:avLst/>
          </a:prstGeom>
          <a:solidFill>
            <a:srgbClr val="FBD10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</a:rPr>
              <a:t>Think about the non-verbal communication and suggest the impression it gives.</a:t>
            </a:r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ACFF6F82-F74E-63CB-55E6-8C4A96D64D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5644059"/>
              </p:ext>
            </p:extLst>
          </p:nvPr>
        </p:nvGraphicFramePr>
        <p:xfrm>
          <a:off x="325834" y="1988840"/>
          <a:ext cx="8350622" cy="40827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75311">
                  <a:extLst>
                    <a:ext uri="{9D8B030D-6E8A-4147-A177-3AD203B41FA5}">
                      <a16:colId xmlns:a16="http://schemas.microsoft.com/office/drawing/2014/main" val="715662693"/>
                    </a:ext>
                  </a:extLst>
                </a:gridCol>
                <a:gridCol w="4175311">
                  <a:extLst>
                    <a:ext uri="{9D8B030D-6E8A-4147-A177-3AD203B41FA5}">
                      <a16:colId xmlns:a16="http://schemas.microsoft.com/office/drawing/2014/main" val="744376861"/>
                    </a:ext>
                  </a:extLst>
                </a:gridCol>
              </a:tblGrid>
              <a:tr h="374385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Non-verbal communication</a:t>
                      </a:r>
                    </a:p>
                  </a:txBody>
                  <a:tcPr anchor="ctr">
                    <a:solidFill>
                      <a:srgbClr val="C4D82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Impression</a:t>
                      </a:r>
                    </a:p>
                  </a:txBody>
                  <a:tcPr anchor="ctr">
                    <a:solidFill>
                      <a:srgbClr val="C4D82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69314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Smiling whilst talking about a hobby</a:t>
                      </a:r>
                    </a:p>
                  </a:txBody>
                  <a:tcPr anchor="ctr">
                    <a:solidFill>
                      <a:srgbClr val="C4D821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anchor="ctr">
                    <a:solidFill>
                      <a:srgbClr val="C4D821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35046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Nodding when somebody is talking to you</a:t>
                      </a:r>
                    </a:p>
                  </a:txBody>
                  <a:tcPr anchor="ctr">
                    <a:solidFill>
                      <a:srgbClr val="C4D821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anchor="ctr">
                    <a:solidFill>
                      <a:srgbClr val="C4D821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02597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Rolling your eyes in response to a question</a:t>
                      </a:r>
                    </a:p>
                  </a:txBody>
                  <a:tcPr anchor="ctr">
                    <a:solidFill>
                      <a:srgbClr val="E7EFA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anchor="ctr">
                    <a:solidFill>
                      <a:srgbClr val="E7EF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24583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Sitting with arms folded over your chest</a:t>
                      </a:r>
                    </a:p>
                  </a:txBody>
                  <a:tcPr anchor="ctr">
                    <a:solidFill>
                      <a:srgbClr val="F3F7D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anchor="ctr">
                    <a:solidFill>
                      <a:srgbClr val="F3F7D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77311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Leaning forward when somebody is speaking to you</a:t>
                      </a:r>
                    </a:p>
                  </a:txBody>
                  <a:tcPr anchor="ctr">
                    <a:solidFill>
                      <a:srgbClr val="E7EFA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anchor="ctr">
                    <a:solidFill>
                      <a:srgbClr val="E7EF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569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Slouching in the chair</a:t>
                      </a:r>
                    </a:p>
                  </a:txBody>
                  <a:tcPr anchor="ctr">
                    <a:solidFill>
                      <a:srgbClr val="F3F7D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anchor="ctr">
                    <a:solidFill>
                      <a:srgbClr val="F3F7D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30151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Using hand gestures to demonstrate an action or concept</a:t>
                      </a:r>
                    </a:p>
                  </a:txBody>
                  <a:tcPr anchor="ctr">
                    <a:solidFill>
                      <a:srgbClr val="E7EFA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anchor="ctr">
                    <a:solidFill>
                      <a:srgbClr val="E7EF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78332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Making a pained expression in response to a question</a:t>
                      </a:r>
                    </a:p>
                  </a:txBody>
                  <a:tcPr anchor="ctr">
                    <a:solidFill>
                      <a:srgbClr val="F3F7D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anchor="ctr">
                    <a:solidFill>
                      <a:srgbClr val="F3F7D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27680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Sitting on your hands</a:t>
                      </a:r>
                    </a:p>
                  </a:txBody>
                  <a:tcPr anchor="ctr">
                    <a:solidFill>
                      <a:srgbClr val="E7EFA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anchor="ctr">
                    <a:solidFill>
                      <a:srgbClr val="E7EF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35332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Looking out of the window</a:t>
                      </a:r>
                    </a:p>
                  </a:txBody>
                  <a:tcPr anchor="ctr">
                    <a:solidFill>
                      <a:srgbClr val="F3F7D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anchor="ctr">
                    <a:solidFill>
                      <a:srgbClr val="F3F7D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7428541"/>
                  </a:ext>
                </a:extLst>
              </a:tr>
            </a:tbl>
          </a:graphicData>
        </a:graphic>
      </p:graphicFrame>
      <p:pic>
        <p:nvPicPr>
          <p:cNvPr id="8" name="Picture 7">
            <a:extLst>
              <a:ext uri="{FF2B5EF4-FFF2-40B4-BE49-F238E27FC236}">
                <a16:creationId xmlns:a16="http://schemas.microsoft.com/office/drawing/2014/main" id="{F0DA5AEB-54AE-587B-5DF4-794058E99DA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/>
          <a:srcRect l="14665" t="1" r="11395" b="1"/>
          <a:stretch/>
        </p:blipFill>
        <p:spPr>
          <a:xfrm>
            <a:off x="8502038" y="6235932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72741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DEAB1D-168B-8D0A-C597-CEC6DEFDAE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908721"/>
            <a:ext cx="7886700" cy="579608"/>
          </a:xfrm>
        </p:spPr>
        <p:txBody>
          <a:bodyPr>
            <a:normAutofit/>
          </a:bodyPr>
          <a:lstStyle/>
          <a:p>
            <a:r>
              <a:rPr lang="en-GB" sz="2800" b="1" i="1" dirty="0">
                <a:latin typeface="+mn-lt"/>
              </a:rPr>
              <a:t>Non-verbal language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281DB6A-A729-387B-4C42-DCCF7D258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1477EA8-C005-651E-6BE3-29666F4565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11760" y="6356351"/>
            <a:ext cx="3960440" cy="365125"/>
          </a:xfrm>
        </p:spPr>
        <p:txBody>
          <a:bodyPr/>
          <a:lstStyle/>
          <a:p>
            <a:r>
              <a:rPr lang="en-US" dirty="0" smtClean="0"/>
              <a:t>ESB-RES-C210 </a:t>
            </a:r>
          </a:p>
          <a:p>
            <a:r>
              <a:rPr lang="en-US" dirty="0" smtClean="0"/>
              <a:t>L1G2-Speech for Employability-2.4-PPT–Verbal and Non-Verbal Communication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44FA45-7E84-A0FD-A626-D88139D124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796136" y="6356351"/>
            <a:ext cx="1491580" cy="365125"/>
          </a:xfrm>
        </p:spPr>
        <p:txBody>
          <a:bodyPr/>
          <a:lstStyle/>
          <a:p>
            <a:fld id="{EFC07C4F-4DD7-4452-9CBE-7B4BC77324C7}" type="slidenum">
              <a:rPr lang="en-GB" smtClean="0"/>
              <a:t>6</a:t>
            </a:fld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4098BD9-6145-A692-EAC6-BE76D25CD1DD}"/>
              </a:ext>
            </a:extLst>
          </p:cNvPr>
          <p:cNvSpPr/>
          <p:nvPr/>
        </p:nvSpPr>
        <p:spPr>
          <a:xfrm>
            <a:off x="323528" y="1488329"/>
            <a:ext cx="8352928" cy="365125"/>
          </a:xfrm>
          <a:prstGeom prst="rect">
            <a:avLst/>
          </a:prstGeom>
          <a:solidFill>
            <a:srgbClr val="FBD10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400" dirty="0">
                <a:solidFill>
                  <a:schemeClr val="tx1"/>
                </a:solidFill>
              </a:rPr>
              <a:t>Suggested responses:</a:t>
            </a:r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ACFF6F82-F74E-63CB-55E6-8C4A96D64D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6814044"/>
              </p:ext>
            </p:extLst>
          </p:nvPr>
        </p:nvGraphicFramePr>
        <p:xfrm>
          <a:off x="325834" y="1988840"/>
          <a:ext cx="8350622" cy="42148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75311">
                  <a:extLst>
                    <a:ext uri="{9D8B030D-6E8A-4147-A177-3AD203B41FA5}">
                      <a16:colId xmlns:a16="http://schemas.microsoft.com/office/drawing/2014/main" val="715662693"/>
                    </a:ext>
                  </a:extLst>
                </a:gridCol>
                <a:gridCol w="4175311">
                  <a:extLst>
                    <a:ext uri="{9D8B030D-6E8A-4147-A177-3AD203B41FA5}">
                      <a16:colId xmlns:a16="http://schemas.microsoft.com/office/drawing/2014/main" val="744376861"/>
                    </a:ext>
                  </a:extLst>
                </a:gridCol>
              </a:tblGrid>
              <a:tr h="374385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Non-verbal communication</a:t>
                      </a:r>
                    </a:p>
                  </a:txBody>
                  <a:tcPr anchor="ctr">
                    <a:solidFill>
                      <a:srgbClr val="C4D82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Impression</a:t>
                      </a:r>
                    </a:p>
                  </a:txBody>
                  <a:tcPr anchor="ctr">
                    <a:solidFill>
                      <a:srgbClr val="C4D82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69314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Smiling whilst talking about a hobby</a:t>
                      </a:r>
                    </a:p>
                  </a:txBody>
                  <a:tcPr anchor="ctr">
                    <a:solidFill>
                      <a:srgbClr val="C4D821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You enjoy your hobby</a:t>
                      </a:r>
                    </a:p>
                  </a:txBody>
                  <a:tcPr anchor="ctr">
                    <a:solidFill>
                      <a:srgbClr val="C4D821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35046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Nodding when somebody is talking to you</a:t>
                      </a:r>
                    </a:p>
                  </a:txBody>
                  <a:tcPr anchor="ctr">
                    <a:solidFill>
                      <a:srgbClr val="C4D821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/>
                        <a:t>You are actively listening</a:t>
                      </a:r>
                      <a:endParaRPr lang="en-GB" dirty="0"/>
                    </a:p>
                  </a:txBody>
                  <a:tcPr anchor="ctr">
                    <a:solidFill>
                      <a:srgbClr val="C4D821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02597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Rolling your eyes in response to a question</a:t>
                      </a:r>
                    </a:p>
                  </a:txBody>
                  <a:tcPr anchor="ctr">
                    <a:solidFill>
                      <a:srgbClr val="E7EFA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/>
                        <a:t>You are rude</a:t>
                      </a:r>
                      <a:endParaRPr lang="en-GB" dirty="0"/>
                    </a:p>
                  </a:txBody>
                  <a:tcPr anchor="ctr">
                    <a:solidFill>
                      <a:srgbClr val="E7EF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24583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Sitting with arms folded over your chest</a:t>
                      </a:r>
                    </a:p>
                  </a:txBody>
                  <a:tcPr anchor="ctr">
                    <a:solidFill>
                      <a:srgbClr val="F3F7D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/>
                        <a:t>You are anxious or nervous</a:t>
                      </a:r>
                      <a:endParaRPr lang="en-GB" dirty="0"/>
                    </a:p>
                  </a:txBody>
                  <a:tcPr anchor="ctr">
                    <a:solidFill>
                      <a:srgbClr val="F3F7D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77311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Leaning forward when somebody is speaking to you</a:t>
                      </a:r>
                    </a:p>
                  </a:txBody>
                  <a:tcPr anchor="ctr">
                    <a:solidFill>
                      <a:srgbClr val="E7EFA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/>
                        <a:t>You are interested in what the other person is saying</a:t>
                      </a:r>
                      <a:endParaRPr lang="en-GB" dirty="0"/>
                    </a:p>
                  </a:txBody>
                  <a:tcPr anchor="ctr">
                    <a:solidFill>
                      <a:srgbClr val="E7EF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569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Slouching in the chair</a:t>
                      </a:r>
                    </a:p>
                  </a:txBody>
                  <a:tcPr anchor="ctr">
                    <a:solidFill>
                      <a:srgbClr val="F3F7D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/>
                        <a:t>You are not bothered about your interview</a:t>
                      </a:r>
                      <a:endParaRPr lang="en-GB" dirty="0"/>
                    </a:p>
                  </a:txBody>
                  <a:tcPr anchor="ctr">
                    <a:solidFill>
                      <a:srgbClr val="F3F7D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30151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Using hand gestures to demonstrate an action or concept</a:t>
                      </a:r>
                    </a:p>
                  </a:txBody>
                  <a:tcPr anchor="ctr">
                    <a:solidFill>
                      <a:srgbClr val="E7EFA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You have a confident understanding in what you are talking about</a:t>
                      </a:r>
                    </a:p>
                  </a:txBody>
                  <a:tcPr anchor="ctr">
                    <a:solidFill>
                      <a:srgbClr val="E7EF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78332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Making a pained expression in response to a question</a:t>
                      </a:r>
                    </a:p>
                  </a:txBody>
                  <a:tcPr anchor="ctr">
                    <a:solidFill>
                      <a:srgbClr val="F3F7D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/>
                        <a:t>You do not want to answer</a:t>
                      </a:r>
                      <a:endParaRPr lang="en-GB" dirty="0"/>
                    </a:p>
                  </a:txBody>
                  <a:tcPr anchor="ctr">
                    <a:solidFill>
                      <a:srgbClr val="F3F7D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27680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Sitting on your hands</a:t>
                      </a:r>
                    </a:p>
                  </a:txBody>
                  <a:tcPr anchor="ctr">
                    <a:solidFill>
                      <a:srgbClr val="E7EFA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/>
                        <a:t>You are uncomfortable</a:t>
                      </a:r>
                      <a:endParaRPr lang="en-GB" dirty="0"/>
                    </a:p>
                  </a:txBody>
                  <a:tcPr anchor="ctr">
                    <a:solidFill>
                      <a:srgbClr val="E7EF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35332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Looking out of the window</a:t>
                      </a:r>
                    </a:p>
                  </a:txBody>
                  <a:tcPr anchor="ctr">
                    <a:solidFill>
                      <a:srgbClr val="F3F7D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You would rather be somewhere else</a:t>
                      </a:r>
                    </a:p>
                  </a:txBody>
                  <a:tcPr anchor="ctr">
                    <a:solidFill>
                      <a:srgbClr val="F3F7D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7428541"/>
                  </a:ext>
                </a:extLst>
              </a:tr>
            </a:tbl>
          </a:graphicData>
        </a:graphic>
      </p:graphicFrame>
      <p:pic>
        <p:nvPicPr>
          <p:cNvPr id="8" name="Picture 7">
            <a:extLst>
              <a:ext uri="{FF2B5EF4-FFF2-40B4-BE49-F238E27FC236}">
                <a16:creationId xmlns:a16="http://schemas.microsoft.com/office/drawing/2014/main" id="{F8A1E9F2-6274-3929-4399-B7814E2CEF2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3"/>
          <a:srcRect l="14665" t="1" r="11395" b="1"/>
          <a:stretch/>
        </p:blipFill>
        <p:spPr>
          <a:xfrm>
            <a:off x="8502038" y="6235932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75406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C97A73-8511-DD43-BE87-4328925D31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980728"/>
            <a:ext cx="7886700" cy="864096"/>
          </a:xfrm>
        </p:spPr>
        <p:txBody>
          <a:bodyPr>
            <a:normAutofit fontScale="90000"/>
          </a:bodyPr>
          <a:lstStyle/>
          <a:p>
            <a:r>
              <a:rPr lang="en-US" b="1" i="1" dirty="0">
                <a:latin typeface="+mn-lt"/>
              </a:rPr>
              <a:t>Activities to </a:t>
            </a:r>
            <a:r>
              <a:rPr lang="en-US" b="1" i="1" dirty="0" err="1">
                <a:latin typeface="+mn-lt"/>
              </a:rPr>
              <a:t>practise</a:t>
            </a:r>
            <a:r>
              <a:rPr lang="en-US" b="1" i="1" dirty="0">
                <a:latin typeface="+mn-lt"/>
              </a:rPr>
              <a:t> using non-verbal language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E7C02B-C5E1-7A4E-85E0-707A23B3F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758FB9-9D8A-6B4F-90F2-BDD3ED4206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11760" y="6356351"/>
            <a:ext cx="3960440" cy="365125"/>
          </a:xfrm>
        </p:spPr>
        <p:txBody>
          <a:bodyPr/>
          <a:lstStyle/>
          <a:p>
            <a:r>
              <a:rPr lang="en-US" dirty="0" smtClean="0"/>
              <a:t>ESB-RES-C210 </a:t>
            </a:r>
          </a:p>
          <a:p>
            <a:r>
              <a:rPr lang="en-US" dirty="0" smtClean="0"/>
              <a:t>L1G2-Speech for Employability-2.4-PPT–Verbal and Non-Verbal Communication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69DDC0-3EF1-4D47-B239-B6DE7EB0D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7</a:t>
            </a:fld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D64BE1A-AC53-F52D-B734-76585ECD911D}"/>
              </a:ext>
            </a:extLst>
          </p:cNvPr>
          <p:cNvSpPr txBox="1"/>
          <p:nvPr/>
        </p:nvSpPr>
        <p:spPr>
          <a:xfrm>
            <a:off x="3682032" y="3837237"/>
            <a:ext cx="19259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i="1" dirty="0">
                <a:effectLst/>
              </a:rPr>
              <a:t>Partner Mirroring</a:t>
            </a:r>
            <a:endParaRPr lang="en-GB" b="1" i="1" dirty="0"/>
          </a:p>
        </p:txBody>
      </p:sp>
      <p:pic>
        <p:nvPicPr>
          <p:cNvPr id="23" name="Picture 22">
            <a:hlinkClick r:id="rId3" action="ppaction://hlinksldjump"/>
            <a:extLst>
              <a:ext uri="{FF2B5EF4-FFF2-40B4-BE49-F238E27FC236}">
                <a16:creationId xmlns:a16="http://schemas.microsoft.com/office/drawing/2014/main" id="{7560F2FE-9746-BFFC-F209-93702F7FD6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47864" y="4423328"/>
            <a:ext cx="1211337" cy="1668184"/>
          </a:xfrm>
          <a:prstGeom prst="rect">
            <a:avLst/>
          </a:prstGeom>
        </p:spPr>
      </p:pic>
      <p:pic>
        <p:nvPicPr>
          <p:cNvPr id="25" name="Picture 24">
            <a:hlinkClick r:id="rId3" action="ppaction://hlinksldjump"/>
            <a:extLst>
              <a:ext uri="{FF2B5EF4-FFF2-40B4-BE49-F238E27FC236}">
                <a16:creationId xmlns:a16="http://schemas.microsoft.com/office/drawing/2014/main" id="{307AD06C-539A-BAA5-2061-49FC4B35AC5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4453694" y="4286420"/>
            <a:ext cx="1321854" cy="1674497"/>
          </a:xfrm>
          <a:prstGeom prst="rect">
            <a:avLst/>
          </a:prstGeom>
        </p:spPr>
      </p:pic>
      <p:pic>
        <p:nvPicPr>
          <p:cNvPr id="10" name="Picture 9">
            <a:hlinkClick r:id="rId6" action="ppaction://hlinksldjump"/>
            <a:extLst>
              <a:ext uri="{FF2B5EF4-FFF2-40B4-BE49-F238E27FC236}">
                <a16:creationId xmlns:a16="http://schemas.microsoft.com/office/drawing/2014/main" id="{97697CBE-5CF7-4B4E-85FA-534B5B3EE21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3080" y="2920625"/>
            <a:ext cx="1618680" cy="167449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3C8476E-1990-ACFA-F7C6-6D018ECA5295}"/>
              </a:ext>
            </a:extLst>
          </p:cNvPr>
          <p:cNvSpPr txBox="1"/>
          <p:nvPr/>
        </p:nvSpPr>
        <p:spPr>
          <a:xfrm>
            <a:off x="775964" y="2235197"/>
            <a:ext cx="19259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i="1" dirty="0">
                <a:effectLst/>
              </a:rPr>
              <a:t>Facial Expressions</a:t>
            </a:r>
            <a:endParaRPr lang="en-GB" b="1" i="1" dirty="0"/>
          </a:p>
        </p:txBody>
      </p:sp>
      <p:pic>
        <p:nvPicPr>
          <p:cNvPr id="14" name="Picture 13">
            <a:hlinkClick r:id="rId8" action="ppaction://hlinksldjump"/>
            <a:extLst>
              <a:ext uri="{FF2B5EF4-FFF2-40B4-BE49-F238E27FC236}">
                <a16:creationId xmlns:a16="http://schemas.microsoft.com/office/drawing/2014/main" id="{76C6A056-ABD0-6B1D-60E3-3919769F972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323557" y="2436026"/>
            <a:ext cx="1571625" cy="127635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5BBD2B9E-8A96-35F6-BFAE-ECF91324E749}"/>
              </a:ext>
            </a:extLst>
          </p:cNvPr>
          <p:cNvSpPr txBox="1"/>
          <p:nvPr/>
        </p:nvSpPr>
        <p:spPr>
          <a:xfrm>
            <a:off x="6006876" y="1981732"/>
            <a:ext cx="23095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i="1" dirty="0"/>
              <a:t>Positive or Negative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F3CD447-8DB2-9A8C-B8AA-099B624A5E3F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4188920"/>
            <a:ext cx="2488795" cy="169088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2066A57-7FB3-A0A6-0EF9-34E58A5D89E0}"/>
              </a:ext>
            </a:extLst>
          </p:cNvPr>
          <p:cNvSpPr txBox="1"/>
          <p:nvPr/>
        </p:nvSpPr>
        <p:spPr>
          <a:xfrm>
            <a:off x="6372200" y="4488799"/>
            <a:ext cx="207532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Click an image to take you to a non-verbal language game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F82EA9A-6886-C2A4-09F0-54C5E9DB9F04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11"/>
          <a:srcRect l="14665" t="1" r="11395" b="1"/>
          <a:stretch/>
        </p:blipFill>
        <p:spPr>
          <a:xfrm>
            <a:off x="8502038" y="6235932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81098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D41B9E90-6A03-9CDC-E869-171C03BA4D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44874">
            <a:off x="4670349" y="1805795"/>
            <a:ext cx="3502497" cy="429385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8546023-7290-5814-B8A5-7F42FE5BB5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1093962"/>
            <a:ext cx="7886700" cy="576064"/>
          </a:xfrm>
        </p:spPr>
        <p:txBody>
          <a:bodyPr/>
          <a:lstStyle/>
          <a:p>
            <a:r>
              <a:rPr lang="en-GB" b="1" i="1" dirty="0">
                <a:latin typeface="+mn-lt"/>
              </a:rPr>
              <a:t>Facial expressions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9D6A66F-85C1-3EC9-E185-8609D12470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577143D-9E7A-EDE8-5EFB-4663EB09E4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7704" y="6356351"/>
            <a:ext cx="4248472" cy="365125"/>
          </a:xfrm>
        </p:spPr>
        <p:txBody>
          <a:bodyPr/>
          <a:lstStyle/>
          <a:p>
            <a:r>
              <a:rPr lang="en-US" dirty="0" smtClean="0"/>
              <a:t>ESB-RES-C210 </a:t>
            </a:r>
          </a:p>
          <a:p>
            <a:r>
              <a:rPr lang="en-US" dirty="0" smtClean="0"/>
              <a:t>L1G2-Speech for Employability-2.4-PPT–Verbal and Non-Verbal Communication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7E37F21-35D3-27C0-DFA5-17C2FDC267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8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4AC9644-E1E0-EE2C-42D4-F2B5FBEFBD2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3"/>
          <a:srcRect l="14665" t="1" r="11395" b="1"/>
          <a:stretch/>
        </p:blipFill>
        <p:spPr>
          <a:xfrm>
            <a:off x="8502038" y="6235932"/>
            <a:ext cx="486743" cy="52740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09C7907-E85F-4805-780B-06719E6283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1124041" y="1589352"/>
            <a:ext cx="3557763" cy="4726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75168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C97A73-8511-DD43-BE87-4328925D31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536" y="1196752"/>
            <a:ext cx="2736304" cy="365125"/>
          </a:xfrm>
        </p:spPr>
        <p:txBody>
          <a:bodyPr>
            <a:normAutofit fontScale="90000"/>
          </a:bodyPr>
          <a:lstStyle/>
          <a:p>
            <a:r>
              <a:rPr lang="en-US" sz="2800" b="1" i="1" dirty="0">
                <a:latin typeface="+mn-lt"/>
              </a:rPr>
              <a:t>Partner mirroring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E7C02B-C5E1-7A4E-85E0-707A23B3F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758FB9-9D8A-6B4F-90F2-BDD3ED4206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11760" y="6356351"/>
            <a:ext cx="3888432" cy="365125"/>
          </a:xfrm>
        </p:spPr>
        <p:txBody>
          <a:bodyPr/>
          <a:lstStyle/>
          <a:p>
            <a:r>
              <a:rPr lang="en-US" dirty="0" smtClean="0"/>
              <a:t>ESB-RES-C210 </a:t>
            </a:r>
          </a:p>
          <a:p>
            <a:r>
              <a:rPr lang="en-US" dirty="0" smtClean="0"/>
              <a:t>L1G2-Speech for Employability-2.4-PPT–Verbal and Non-Verbal Communication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69DDC0-3EF1-4D47-B239-B6DE7EB0D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9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3B80B51-4D4D-765A-BB2C-DB584C0009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4827" y="2498830"/>
            <a:ext cx="1885386" cy="259644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816E118-EFA7-2EF7-2F5D-FC2D34CDAF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2316012" y="2343795"/>
            <a:ext cx="2057400" cy="260627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DB63918-F6A6-8201-F559-AF63B218B10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838494">
            <a:off x="5422151" y="2033580"/>
            <a:ext cx="2915174" cy="3819883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69FC0227-CD4C-15FE-B617-77FE6DBF150D}"/>
              </a:ext>
            </a:extLst>
          </p:cNvPr>
          <p:cNvSpPr txBox="1">
            <a:spLocks/>
          </p:cNvSpPr>
          <p:nvPr/>
        </p:nvSpPr>
        <p:spPr>
          <a:xfrm>
            <a:off x="5796136" y="1269275"/>
            <a:ext cx="2736304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2800" b="1" i="1" dirty="0">
                <a:latin typeface="+mn-lt"/>
              </a:rPr>
              <a:t>Reflection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BFC171A-EA9D-2163-54FC-86E29F50EADA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6"/>
          <a:srcRect l="14665" t="1" r="11395" b="1"/>
          <a:stretch/>
        </p:blipFill>
        <p:spPr>
          <a:xfrm>
            <a:off x="8502038" y="6235932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49421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854722D9B506340931AF81ABA667AF9" ma:contentTypeVersion="15" ma:contentTypeDescription="Create a new document." ma:contentTypeScope="" ma:versionID="e4327d030073c802c811082e2b0f03ca">
  <xsd:schema xmlns:xsd="http://www.w3.org/2001/XMLSchema" xmlns:xs="http://www.w3.org/2001/XMLSchema" xmlns:p="http://schemas.microsoft.com/office/2006/metadata/properties" xmlns:ns2="010c06fb-adfb-4972-b43b-36d810ddac6c" xmlns:ns3="0e08f774-c844-414b-8174-1931542ea424" targetNamespace="http://schemas.microsoft.com/office/2006/metadata/properties" ma:root="true" ma:fieldsID="18bf0a04ac494a229fd458bdb0debf4f" ns2:_="" ns3:_="">
    <xsd:import namespace="010c06fb-adfb-4972-b43b-36d810ddac6c"/>
    <xsd:import namespace="0e08f774-c844-414b-8174-1931542ea42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0c06fb-adfb-4972-b43b-36d810ddac6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Image Tags" ma:readOnly="false" ma:fieldId="{5cf76f15-5ced-4ddc-b409-7134ff3c332f}" ma:taxonomyMulti="true" ma:sspId="95101557-b141-4344-8eed-a9c28da8fbb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22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e08f774-c844-414b-8174-1931542ea424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ae4e3543-e7fe-4604-9e90-4040997bc85a}" ma:internalName="TaxCatchAll" ma:showField="CatchAllData" ma:web="0e08f774-c844-414b-8174-1931542ea42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010c06fb-adfb-4972-b43b-36d810ddac6c">
      <Terms xmlns="http://schemas.microsoft.com/office/infopath/2007/PartnerControls"/>
    </lcf76f155ced4ddcb4097134ff3c332f>
    <TaxCatchAll xmlns="0e08f774-c844-414b-8174-1931542ea424" xsi:nil="true"/>
  </documentManagement>
</p:properties>
</file>

<file path=customXml/itemProps1.xml><?xml version="1.0" encoding="utf-8"?>
<ds:datastoreItem xmlns:ds="http://schemas.openxmlformats.org/officeDocument/2006/customXml" ds:itemID="{D0958888-2D16-430D-98B9-A3A562C8310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10c06fb-adfb-4972-b43b-36d810ddac6c"/>
    <ds:schemaRef ds:uri="0e08f774-c844-414b-8174-1931542ea42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4D84D0D-5E21-495D-B7BB-713582AC4F2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C691E91-53D2-4BDD-9AFE-3067445F3347}">
  <ds:schemaRefs>
    <ds:schemaRef ds:uri="http://schemas.microsoft.com/office/2006/metadata/properties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010c06fb-adfb-4972-b43b-36d810ddac6c"/>
    <ds:schemaRef ds:uri="http://purl.org/dc/elements/1.1/"/>
    <ds:schemaRef ds:uri="http://schemas.microsoft.com/office/2006/documentManagement/types"/>
    <ds:schemaRef ds:uri="http://purl.org/dc/dcmitype/"/>
    <ds:schemaRef ds:uri="0e08f774-c844-414b-8174-1931542ea424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14035</TotalTime>
  <Words>1050</Words>
  <Application>Microsoft Office PowerPoint</Application>
  <PresentationFormat>On-screen Show (4:3)</PresentationFormat>
  <Paragraphs>180</Paragraphs>
  <Slides>11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Office Theme</vt:lpstr>
      <vt:lpstr>Custom Design</vt:lpstr>
      <vt:lpstr>PowerPoint Presentation</vt:lpstr>
      <vt:lpstr>Relevant Grade Descriptors</vt:lpstr>
      <vt:lpstr>Formal or informal?</vt:lpstr>
      <vt:lpstr>What is appropriate body language to use in an interview situation?</vt:lpstr>
      <vt:lpstr>Non-verbal language</vt:lpstr>
      <vt:lpstr>Non-verbal language</vt:lpstr>
      <vt:lpstr>Activities to practise using non-verbal language</vt:lpstr>
      <vt:lpstr>Facial expressions</vt:lpstr>
      <vt:lpstr>Partner mirroring</vt:lpstr>
      <vt:lpstr>Positive or negative</vt:lpstr>
      <vt:lpstr>Practise together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Liam</dc:creator>
  <cp:lastModifiedBy>Sheena Singleton</cp:lastModifiedBy>
  <cp:revision>89</cp:revision>
  <dcterms:created xsi:type="dcterms:W3CDTF">2014-08-12T18:49:29Z</dcterms:created>
  <dcterms:modified xsi:type="dcterms:W3CDTF">2024-02-02T16:42:14Z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0x0101005854722D9B506340931AF81ABA667AF9</vt:lpwstr>
  </property>
  <property fmtid="{D5CDD505-2E9C-101B-9397-08002B2CF9AE}" pid="3" name="Order">
    <vt:r8>3600</vt:r8>
  </property>
  <property fmtid="{D5CDD505-2E9C-101B-9397-08002B2CF9AE}" pid="4" name="MediaServiceImageTags">
    <vt:lpwstr/>
  </property>
</Properties>
</file>